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4142" r:id="rId5"/>
    <p:sldId id="400" r:id="rId6"/>
    <p:sldId id="4108" r:id="rId7"/>
    <p:sldId id="4330" r:id="rId8"/>
    <p:sldId id="4162" r:id="rId9"/>
    <p:sldId id="4376" r:id="rId10"/>
    <p:sldId id="4377" r:id="rId11"/>
    <p:sldId id="4378" r:id="rId12"/>
    <p:sldId id="4384" r:id="rId13"/>
    <p:sldId id="4379" r:id="rId14"/>
    <p:sldId id="4385" r:id="rId15"/>
    <p:sldId id="4387" r:id="rId16"/>
    <p:sldId id="4172" r:id="rId17"/>
    <p:sldId id="4386" r:id="rId18"/>
    <p:sldId id="4218" r:id="rId19"/>
    <p:sldId id="4389" r:id="rId20"/>
    <p:sldId id="4383" r:id="rId21"/>
    <p:sldId id="4393" r:id="rId22"/>
    <p:sldId id="4394" r:id="rId23"/>
    <p:sldId id="4395" r:id="rId24"/>
    <p:sldId id="4396" r:id="rId25"/>
    <p:sldId id="4397" r:id="rId26"/>
    <p:sldId id="4380" r:id="rId27"/>
    <p:sldId id="4398" r:id="rId28"/>
    <p:sldId id="4399" r:id="rId29"/>
  </p:sldIdLst>
  <p:sldSz cx="12192000" cy="6858000"/>
  <p:notesSz cx="6858000" cy="9144000"/>
  <p:embeddedFontLst>
    <p:embeddedFont>
      <p:font typeface="Franklin Gothic Book" panose="020B0503020102020204" pitchFamily="34" charset="0"/>
      <p:regular r:id="rId32"/>
      <p: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페이퍼로지 5 Medium" pitchFamily="2" charset="-127"/>
      <p:regular r:id="rId36"/>
    </p:embeddedFont>
    <p:embeddedFont>
      <p:font typeface="페이퍼로지 8 ExtraBold" pitchFamily="2" charset="-127"/>
      <p:bold r:id="rId37"/>
    </p:embeddedFont>
    <p:embeddedFont>
      <p:font typeface="프리젠테이션 4 Regular" pitchFamily="2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6076" autoAdjust="0"/>
  </p:normalViewPr>
  <p:slideViewPr>
    <p:cSldViewPr snapToGrid="0">
      <p:cViewPr varScale="1">
        <p:scale>
          <a:sx n="110" d="100"/>
          <a:sy n="110" d="100"/>
        </p:scale>
        <p:origin x="96" y="3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3416"/>
    </p:cViewPr>
  </p:sorterViewPr>
  <p:notesViewPr>
    <p:cSldViewPr snapToGrid="0">
      <p:cViewPr varScale="1">
        <p:scale>
          <a:sx n="78" d="100"/>
          <a:sy n="78" d="100"/>
        </p:scale>
        <p:origin x="396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4128D34-F63B-E469-E5BA-02118A67A2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9AA7E1-4614-E4F6-4B88-C4C51FC319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BACF9-6E51-4B0B-8FD1-C46011C4A40E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985BD3-1A97-CA61-E248-51CEA20447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78036A5-E66D-15BC-2F60-AE20BA7591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4EF81-5141-4445-AAE6-8040366730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86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0B9CD-102F-4A47-8767-BBAA4CE8955D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1B6F4-8013-4770-8533-4B7C23A111D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01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6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176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D6813-3B86-4373-A3E0-6E40C1B1D311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363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D6813-3B86-4373-A3E0-6E40C1B1D3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99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5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D4B55DD6-BA9A-1AB8-B004-02A5741DA9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7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4B36E5E-A282-B93F-62AA-31397F7A41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038971"/>
            <a:ext cx="12192000" cy="2768600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1092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CC6BB75-1884-8948-2AF5-FE27B167FB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844600"/>
            <a:ext cx="12192000" cy="3013399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913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94E5EDF-BC68-EE19-86AA-02894141EA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34742"/>
            <a:ext cx="12192000" cy="3223258"/>
          </a:xfrm>
          <a:custGeom>
            <a:avLst/>
            <a:gdLst>
              <a:gd name="connsiteX0" fmla="*/ 0 w 12192000"/>
              <a:gd name="connsiteY0" fmla="*/ 0 h 2768600"/>
              <a:gd name="connsiteX1" fmla="*/ 12192000 w 12192000"/>
              <a:gd name="connsiteY1" fmla="*/ 0 h 2768600"/>
              <a:gd name="connsiteX2" fmla="*/ 12192000 w 12192000"/>
              <a:gd name="connsiteY2" fmla="*/ 2768600 h 2768600"/>
              <a:gd name="connsiteX3" fmla="*/ 0 w 12192000"/>
              <a:gd name="connsiteY3" fmla="*/ 2768600 h 276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68600">
                <a:moveTo>
                  <a:pt x="0" y="0"/>
                </a:moveTo>
                <a:lnTo>
                  <a:pt x="12192000" y="0"/>
                </a:lnTo>
                <a:lnTo>
                  <a:pt x="12192000" y="2768600"/>
                </a:lnTo>
                <a:lnTo>
                  <a:pt x="0" y="2768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9838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2AB5915-96C8-6550-A348-649C1F896E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0"/>
            <a:ext cx="2558473" cy="6854872"/>
          </a:xfrm>
          <a:custGeom>
            <a:avLst/>
            <a:gdLst>
              <a:gd name="connsiteX0" fmla="*/ 0 w 2558473"/>
              <a:gd name="connsiteY0" fmla="*/ 0 h 6854872"/>
              <a:gd name="connsiteX1" fmla="*/ 2558473 w 2558473"/>
              <a:gd name="connsiteY1" fmla="*/ 0 h 6854872"/>
              <a:gd name="connsiteX2" fmla="*/ 2558473 w 2558473"/>
              <a:gd name="connsiteY2" fmla="*/ 6854872 h 6854872"/>
              <a:gd name="connsiteX3" fmla="*/ 0 w 2558473"/>
              <a:gd name="connsiteY3" fmla="*/ 6854872 h 685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473" h="6854872">
                <a:moveTo>
                  <a:pt x="0" y="0"/>
                </a:moveTo>
                <a:lnTo>
                  <a:pt x="2558473" y="0"/>
                </a:lnTo>
                <a:lnTo>
                  <a:pt x="2558473" y="6854872"/>
                </a:lnTo>
                <a:lnTo>
                  <a:pt x="0" y="68548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195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8528E79-0AF9-906C-32D0-9AB9069272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68119" y="4536971"/>
            <a:ext cx="6626177" cy="2321035"/>
          </a:xfrm>
          <a:custGeom>
            <a:avLst/>
            <a:gdLst>
              <a:gd name="connsiteX0" fmla="*/ 0 w 6626177"/>
              <a:gd name="connsiteY0" fmla="*/ 0 h 2321035"/>
              <a:gd name="connsiteX1" fmla="*/ 6626177 w 6626177"/>
              <a:gd name="connsiteY1" fmla="*/ 0 h 2321035"/>
              <a:gd name="connsiteX2" fmla="*/ 6626177 w 6626177"/>
              <a:gd name="connsiteY2" fmla="*/ 2321035 h 2321035"/>
              <a:gd name="connsiteX3" fmla="*/ 0 w 6626177"/>
              <a:gd name="connsiteY3" fmla="*/ 2321035 h 2321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6177" h="2321035">
                <a:moveTo>
                  <a:pt x="0" y="0"/>
                </a:moveTo>
                <a:lnTo>
                  <a:pt x="6626177" y="0"/>
                </a:lnTo>
                <a:lnTo>
                  <a:pt x="6626177" y="2321035"/>
                </a:lnTo>
                <a:lnTo>
                  <a:pt x="0" y="23210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7195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47F653A-B966-5AC2-620A-71D9232011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47447" y="409576"/>
            <a:ext cx="4095750" cy="5495977"/>
          </a:xfrm>
          <a:custGeom>
            <a:avLst/>
            <a:gdLst>
              <a:gd name="connsiteX0" fmla="*/ 0 w 4095750"/>
              <a:gd name="connsiteY0" fmla="*/ 0 h 5495977"/>
              <a:gd name="connsiteX1" fmla="*/ 4095750 w 4095750"/>
              <a:gd name="connsiteY1" fmla="*/ 0 h 5495977"/>
              <a:gd name="connsiteX2" fmla="*/ 4095750 w 4095750"/>
              <a:gd name="connsiteY2" fmla="*/ 5495977 h 5495977"/>
              <a:gd name="connsiteX3" fmla="*/ 0 w 4095750"/>
              <a:gd name="connsiteY3" fmla="*/ 5495977 h 549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495977">
                <a:moveTo>
                  <a:pt x="0" y="0"/>
                </a:moveTo>
                <a:lnTo>
                  <a:pt x="4095750" y="0"/>
                </a:lnTo>
                <a:lnTo>
                  <a:pt x="4095750" y="5495977"/>
                </a:lnTo>
                <a:lnTo>
                  <a:pt x="0" y="549597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0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66E5046-A197-4622-3624-416B3B617A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31" y="0"/>
            <a:ext cx="7272149" cy="6062472"/>
          </a:xfrm>
          <a:custGeom>
            <a:avLst/>
            <a:gdLst>
              <a:gd name="connsiteX0" fmla="*/ 5148171 w 7272149"/>
              <a:gd name="connsiteY0" fmla="*/ 0 h 6062472"/>
              <a:gd name="connsiteX1" fmla="*/ 7272149 w 7272149"/>
              <a:gd name="connsiteY1" fmla="*/ 0 h 6062472"/>
              <a:gd name="connsiteX2" fmla="*/ 7272149 w 7272149"/>
              <a:gd name="connsiteY2" fmla="*/ 5000483 h 6062472"/>
              <a:gd name="connsiteX3" fmla="*/ 6210160 w 7272149"/>
              <a:gd name="connsiteY3" fmla="*/ 6062472 h 6062472"/>
              <a:gd name="connsiteX4" fmla="*/ 5148171 w 7272149"/>
              <a:gd name="connsiteY4" fmla="*/ 5000483 h 6062472"/>
              <a:gd name="connsiteX5" fmla="*/ 2574085 w 7272149"/>
              <a:gd name="connsiteY5" fmla="*/ 0 h 6062472"/>
              <a:gd name="connsiteX6" fmla="*/ 4698063 w 7272149"/>
              <a:gd name="connsiteY6" fmla="*/ 0 h 6062472"/>
              <a:gd name="connsiteX7" fmla="*/ 4698063 w 7272149"/>
              <a:gd name="connsiteY7" fmla="*/ 3638027 h 6062472"/>
              <a:gd name="connsiteX8" fmla="*/ 3636074 w 7272149"/>
              <a:gd name="connsiteY8" fmla="*/ 4700016 h 6062472"/>
              <a:gd name="connsiteX9" fmla="*/ 2574085 w 7272149"/>
              <a:gd name="connsiteY9" fmla="*/ 3638027 h 6062472"/>
              <a:gd name="connsiteX10" fmla="*/ 0 w 7272149"/>
              <a:gd name="connsiteY10" fmla="*/ 0 h 6062472"/>
              <a:gd name="connsiteX11" fmla="*/ 2123978 w 7272149"/>
              <a:gd name="connsiteY11" fmla="*/ 0 h 6062472"/>
              <a:gd name="connsiteX12" fmla="*/ 2123978 w 7272149"/>
              <a:gd name="connsiteY12" fmla="*/ 2623043 h 6062472"/>
              <a:gd name="connsiteX13" fmla="*/ 1061989 w 7272149"/>
              <a:gd name="connsiteY13" fmla="*/ 3685032 h 6062472"/>
              <a:gd name="connsiteX14" fmla="*/ 0 w 7272149"/>
              <a:gd name="connsiteY14" fmla="*/ 2623043 h 606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72149" h="6062472">
                <a:moveTo>
                  <a:pt x="5148171" y="0"/>
                </a:moveTo>
                <a:lnTo>
                  <a:pt x="7272149" y="0"/>
                </a:lnTo>
                <a:lnTo>
                  <a:pt x="7272149" y="5000483"/>
                </a:lnTo>
                <a:cubicBezTo>
                  <a:pt x="7272149" y="5587003"/>
                  <a:pt x="6796680" y="6062472"/>
                  <a:pt x="6210160" y="6062472"/>
                </a:cubicBezTo>
                <a:cubicBezTo>
                  <a:pt x="5623640" y="6062472"/>
                  <a:pt x="5148171" y="5587003"/>
                  <a:pt x="5148171" y="5000483"/>
                </a:cubicBezTo>
                <a:close/>
                <a:moveTo>
                  <a:pt x="2574085" y="0"/>
                </a:moveTo>
                <a:lnTo>
                  <a:pt x="4698063" y="0"/>
                </a:lnTo>
                <a:lnTo>
                  <a:pt x="4698063" y="3638027"/>
                </a:lnTo>
                <a:cubicBezTo>
                  <a:pt x="4698063" y="4224547"/>
                  <a:pt x="4222594" y="4700016"/>
                  <a:pt x="3636074" y="4700016"/>
                </a:cubicBezTo>
                <a:cubicBezTo>
                  <a:pt x="3049554" y="4700016"/>
                  <a:pt x="2574085" y="4224547"/>
                  <a:pt x="2574085" y="3638027"/>
                </a:cubicBezTo>
                <a:close/>
                <a:moveTo>
                  <a:pt x="0" y="0"/>
                </a:moveTo>
                <a:lnTo>
                  <a:pt x="2123978" y="0"/>
                </a:lnTo>
                <a:lnTo>
                  <a:pt x="2123978" y="2623043"/>
                </a:lnTo>
                <a:cubicBezTo>
                  <a:pt x="2123978" y="3209563"/>
                  <a:pt x="1648509" y="3685032"/>
                  <a:pt x="1061989" y="3685032"/>
                </a:cubicBezTo>
                <a:cubicBezTo>
                  <a:pt x="475469" y="3685032"/>
                  <a:pt x="0" y="3209563"/>
                  <a:pt x="0" y="26230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880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418591-FBD5-BC7A-86C7-27ADD47FCE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37869" y="4387970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245DBD0-8A85-30D4-00A9-F34663ED25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40159" y="2132773"/>
            <a:ext cx="2558811" cy="1920761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7225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37D0CB4-8985-8D13-3866-8DB270D300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8" y="1968501"/>
            <a:ext cx="6261895" cy="3822700"/>
          </a:xfrm>
          <a:custGeom>
            <a:avLst/>
            <a:gdLst>
              <a:gd name="connsiteX0" fmla="*/ 0 w 6261895"/>
              <a:gd name="connsiteY0" fmla="*/ 0 h 3822700"/>
              <a:gd name="connsiteX1" fmla="*/ 6261895 w 6261895"/>
              <a:gd name="connsiteY1" fmla="*/ 0 h 3822700"/>
              <a:gd name="connsiteX2" fmla="*/ 6261895 w 6261895"/>
              <a:gd name="connsiteY2" fmla="*/ 3822700 h 3822700"/>
              <a:gd name="connsiteX3" fmla="*/ 0 w 6261895"/>
              <a:gd name="connsiteY3" fmla="*/ 3822700 h 382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1895" h="3822700">
                <a:moveTo>
                  <a:pt x="0" y="0"/>
                </a:moveTo>
                <a:lnTo>
                  <a:pt x="6261895" y="0"/>
                </a:lnTo>
                <a:lnTo>
                  <a:pt x="6261895" y="3822700"/>
                </a:lnTo>
                <a:lnTo>
                  <a:pt x="0" y="382270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ko-KR" altLang="en-US"/>
            </a:lvl1pPr>
          </a:lstStyle>
          <a:p>
            <a:pPr lvl="0"/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73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8625BB0-C366-C3C3-BA5E-EBF94EE8CF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957513"/>
            <a:ext cx="12192000" cy="170973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931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3F4A82F-66F2-4513-41F4-07475522AC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0757" y="896260"/>
            <a:ext cx="4790113" cy="5065480"/>
          </a:xfrm>
          <a:custGeom>
            <a:avLst/>
            <a:gdLst>
              <a:gd name="connsiteX0" fmla="*/ 0 w 4790113"/>
              <a:gd name="connsiteY0" fmla="*/ 0 h 5065480"/>
              <a:gd name="connsiteX1" fmla="*/ 4790113 w 4790113"/>
              <a:gd name="connsiteY1" fmla="*/ 0 h 5065480"/>
              <a:gd name="connsiteX2" fmla="*/ 4790113 w 4790113"/>
              <a:gd name="connsiteY2" fmla="*/ 5065480 h 5065480"/>
              <a:gd name="connsiteX3" fmla="*/ 0 w 4790113"/>
              <a:gd name="connsiteY3" fmla="*/ 5065480 h 506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0113" h="5065480">
                <a:moveTo>
                  <a:pt x="0" y="0"/>
                </a:moveTo>
                <a:lnTo>
                  <a:pt x="4790113" y="0"/>
                </a:lnTo>
                <a:lnTo>
                  <a:pt x="4790113" y="5065480"/>
                </a:lnTo>
                <a:lnTo>
                  <a:pt x="0" y="5065480"/>
                </a:lnTo>
                <a:close/>
              </a:path>
            </a:pathLst>
          </a:cu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486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8">
            <a:extLst>
              <a:ext uri="{FF2B5EF4-FFF2-40B4-BE49-F238E27FC236}">
                <a16:creationId xmlns:a16="http://schemas.microsoft.com/office/drawing/2014/main" id="{1E8210BC-B93D-AA08-CAB7-099A124B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9885" y="0"/>
            <a:ext cx="4492115" cy="6858000"/>
          </a:xfrm>
          <a:custGeom>
            <a:avLst/>
            <a:gdLst>
              <a:gd name="connsiteX0" fmla="*/ 0 w 2558811"/>
              <a:gd name="connsiteY0" fmla="*/ 0 h 1920761"/>
              <a:gd name="connsiteX1" fmla="*/ 2558811 w 2558811"/>
              <a:gd name="connsiteY1" fmla="*/ 0 h 1920761"/>
              <a:gd name="connsiteX2" fmla="*/ 2558811 w 2558811"/>
              <a:gd name="connsiteY2" fmla="*/ 1920761 h 1920761"/>
              <a:gd name="connsiteX3" fmla="*/ 0 w 2558811"/>
              <a:gd name="connsiteY3" fmla="*/ 1920761 h 192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8811" h="1920761">
                <a:moveTo>
                  <a:pt x="0" y="0"/>
                </a:moveTo>
                <a:lnTo>
                  <a:pt x="2558811" y="0"/>
                </a:lnTo>
                <a:lnTo>
                  <a:pt x="2558811" y="1920761"/>
                </a:lnTo>
                <a:lnTo>
                  <a:pt x="0" y="19207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55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6117199-5D8F-FFB1-5BEC-DD2CECD2C8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5846" y="2124079"/>
            <a:ext cx="1978587" cy="1977393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72088C9-0D7C-65E9-1346-E717F8959C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95846" y="4204342"/>
            <a:ext cx="1978587" cy="177101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7DA66ADE-BA6C-F208-7876-8ED7D5C9A0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71786" y="2124081"/>
            <a:ext cx="1978587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302A0D9E-9AB1-2ED8-B45C-462AFAB8485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47727" y="2124081"/>
            <a:ext cx="3144270" cy="3851270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2C0386E-F0C3-7DD3-43D2-7955993DBE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" y="2124079"/>
            <a:ext cx="4797303" cy="3851275"/>
          </a:xfrm>
          <a:custGeom>
            <a:avLst/>
            <a:gdLst>
              <a:gd name="connsiteX0" fmla="*/ 0 w 4797303"/>
              <a:gd name="connsiteY0" fmla="*/ 0 h 3851275"/>
              <a:gd name="connsiteX1" fmla="*/ 4797303 w 4797303"/>
              <a:gd name="connsiteY1" fmla="*/ 0 h 3851275"/>
              <a:gd name="connsiteX2" fmla="*/ 4797303 w 4797303"/>
              <a:gd name="connsiteY2" fmla="*/ 3851275 h 3851275"/>
              <a:gd name="connsiteX3" fmla="*/ 0 w 4797303"/>
              <a:gd name="connsiteY3" fmla="*/ 3851275 h 385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97303" h="3851275">
                <a:moveTo>
                  <a:pt x="0" y="0"/>
                </a:moveTo>
                <a:lnTo>
                  <a:pt x="4797303" y="0"/>
                </a:lnTo>
                <a:lnTo>
                  <a:pt x="4797303" y="3851275"/>
                </a:lnTo>
                <a:lnTo>
                  <a:pt x="0" y="38512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18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3866B57-5F0C-48F1-4074-9BBD3498E3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3855" y="3564140"/>
            <a:ext cx="1952692" cy="2135319"/>
          </a:xfrm>
          <a:custGeom>
            <a:avLst/>
            <a:gdLst>
              <a:gd name="connsiteX0" fmla="*/ 173704 w 1952692"/>
              <a:gd name="connsiteY0" fmla="*/ 0 h 2135319"/>
              <a:gd name="connsiteX1" fmla="*/ 1782858 w 1952692"/>
              <a:gd name="connsiteY1" fmla="*/ 0 h 2135319"/>
              <a:gd name="connsiteX2" fmla="*/ 1942912 w 1952692"/>
              <a:gd name="connsiteY2" fmla="*/ 106091 h 2135319"/>
              <a:gd name="connsiteX3" fmla="*/ 1952692 w 1952692"/>
              <a:gd name="connsiteY3" fmla="*/ 154535 h 2135319"/>
              <a:gd name="connsiteX4" fmla="*/ 1952692 w 1952692"/>
              <a:gd name="connsiteY4" fmla="*/ 1980784 h 2135319"/>
              <a:gd name="connsiteX5" fmla="*/ 1942912 w 1952692"/>
              <a:gd name="connsiteY5" fmla="*/ 2029229 h 2135319"/>
              <a:gd name="connsiteX6" fmla="*/ 1782858 w 1952692"/>
              <a:gd name="connsiteY6" fmla="*/ 2135319 h 2135319"/>
              <a:gd name="connsiteX7" fmla="*/ 173704 w 1952692"/>
              <a:gd name="connsiteY7" fmla="*/ 2135319 h 2135319"/>
              <a:gd name="connsiteX8" fmla="*/ 0 w 1952692"/>
              <a:gd name="connsiteY8" fmla="*/ 1961615 h 2135319"/>
              <a:gd name="connsiteX9" fmla="*/ 0 w 1952692"/>
              <a:gd name="connsiteY9" fmla="*/ 173704 h 2135319"/>
              <a:gd name="connsiteX10" fmla="*/ 173704 w 1952692"/>
              <a:gd name="connsiteY10" fmla="*/ 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2692" h="2135319">
                <a:moveTo>
                  <a:pt x="173704" y="0"/>
                </a:moveTo>
                <a:lnTo>
                  <a:pt x="1782858" y="0"/>
                </a:lnTo>
                <a:cubicBezTo>
                  <a:pt x="1854809" y="0"/>
                  <a:pt x="1916542" y="43746"/>
                  <a:pt x="1942912" y="106091"/>
                </a:cubicBezTo>
                <a:lnTo>
                  <a:pt x="1952692" y="154535"/>
                </a:lnTo>
                <a:lnTo>
                  <a:pt x="1952692" y="1980784"/>
                </a:lnTo>
                <a:lnTo>
                  <a:pt x="1942912" y="2029229"/>
                </a:lnTo>
                <a:cubicBezTo>
                  <a:pt x="1916542" y="2091574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4"/>
                </a:lnTo>
                <a:cubicBezTo>
                  <a:pt x="0" y="77770"/>
                  <a:pt x="77770" y="0"/>
                  <a:pt x="17370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4583BEE5-03C7-0A43-DAFB-B365F7D7FF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3133" y="1204216"/>
            <a:ext cx="1962936" cy="4495240"/>
          </a:xfrm>
          <a:custGeom>
            <a:avLst/>
            <a:gdLst>
              <a:gd name="connsiteX0" fmla="*/ 150198 w 1962936"/>
              <a:gd name="connsiteY0" fmla="*/ 0 h 4522016"/>
              <a:gd name="connsiteX1" fmla="*/ 1817800 w 1962936"/>
              <a:gd name="connsiteY1" fmla="*/ 0 h 4522016"/>
              <a:gd name="connsiteX2" fmla="*/ 1956195 w 1962936"/>
              <a:gd name="connsiteY2" fmla="*/ 91734 h 4522016"/>
              <a:gd name="connsiteX3" fmla="*/ 1962936 w 1962936"/>
              <a:gd name="connsiteY3" fmla="*/ 125125 h 4522016"/>
              <a:gd name="connsiteX4" fmla="*/ 1962936 w 1962936"/>
              <a:gd name="connsiteY4" fmla="*/ 4396891 h 4522016"/>
              <a:gd name="connsiteX5" fmla="*/ 1956195 w 1962936"/>
              <a:gd name="connsiteY5" fmla="*/ 4430282 h 4522016"/>
              <a:gd name="connsiteX6" fmla="*/ 1817800 w 1962936"/>
              <a:gd name="connsiteY6" fmla="*/ 4522016 h 4522016"/>
              <a:gd name="connsiteX7" fmla="*/ 150198 w 1962936"/>
              <a:gd name="connsiteY7" fmla="*/ 4522016 h 4522016"/>
              <a:gd name="connsiteX8" fmla="*/ 0 w 1962936"/>
              <a:gd name="connsiteY8" fmla="*/ 4371818 h 4522016"/>
              <a:gd name="connsiteX9" fmla="*/ 0 w 1962936"/>
              <a:gd name="connsiteY9" fmla="*/ 150198 h 4522016"/>
              <a:gd name="connsiteX10" fmla="*/ 150198 w 1962936"/>
              <a:gd name="connsiteY10" fmla="*/ 0 h 452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62936" h="4522016">
                <a:moveTo>
                  <a:pt x="150198" y="0"/>
                </a:moveTo>
                <a:lnTo>
                  <a:pt x="1817800" y="0"/>
                </a:lnTo>
                <a:cubicBezTo>
                  <a:pt x="1880014" y="0"/>
                  <a:pt x="1933394" y="37826"/>
                  <a:pt x="1956195" y="91734"/>
                </a:cubicBezTo>
                <a:lnTo>
                  <a:pt x="1962936" y="125125"/>
                </a:lnTo>
                <a:lnTo>
                  <a:pt x="1962936" y="4396891"/>
                </a:lnTo>
                <a:lnTo>
                  <a:pt x="1956195" y="4430282"/>
                </a:lnTo>
                <a:cubicBezTo>
                  <a:pt x="1933394" y="4484190"/>
                  <a:pt x="1880014" y="4522016"/>
                  <a:pt x="1817800" y="4522016"/>
                </a:cubicBezTo>
                <a:lnTo>
                  <a:pt x="150198" y="4522016"/>
                </a:lnTo>
                <a:cubicBezTo>
                  <a:pt x="67246" y="4522016"/>
                  <a:pt x="0" y="4454770"/>
                  <a:pt x="0" y="4371818"/>
                </a:cubicBezTo>
                <a:lnTo>
                  <a:pt x="0" y="150198"/>
                </a:lnTo>
                <a:cubicBezTo>
                  <a:pt x="0" y="67246"/>
                  <a:pt x="67246" y="0"/>
                  <a:pt x="1501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920D0E8-F0B1-5DA3-AE8C-FAD26E116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855" y="1204216"/>
            <a:ext cx="1951500" cy="2135319"/>
          </a:xfrm>
          <a:custGeom>
            <a:avLst/>
            <a:gdLst>
              <a:gd name="connsiteX0" fmla="*/ 173699 w 1951500"/>
              <a:gd name="connsiteY0" fmla="*/ 0 h 2135319"/>
              <a:gd name="connsiteX1" fmla="*/ 1782863 w 1951500"/>
              <a:gd name="connsiteY1" fmla="*/ 0 h 2135319"/>
              <a:gd name="connsiteX2" fmla="*/ 1850472 w 1951500"/>
              <a:gd name="connsiteY2" fmla="*/ 13650 h 2135319"/>
              <a:gd name="connsiteX3" fmla="*/ 1942912 w 1951500"/>
              <a:gd name="connsiteY3" fmla="*/ 106090 h 2135319"/>
              <a:gd name="connsiteX4" fmla="*/ 1951500 w 1951500"/>
              <a:gd name="connsiteY4" fmla="*/ 148630 h 2135319"/>
              <a:gd name="connsiteX5" fmla="*/ 1951500 w 1951500"/>
              <a:gd name="connsiteY5" fmla="*/ 1986688 h 2135319"/>
              <a:gd name="connsiteX6" fmla="*/ 1942912 w 1951500"/>
              <a:gd name="connsiteY6" fmla="*/ 2029229 h 2135319"/>
              <a:gd name="connsiteX7" fmla="*/ 1782858 w 1951500"/>
              <a:gd name="connsiteY7" fmla="*/ 2135319 h 2135319"/>
              <a:gd name="connsiteX8" fmla="*/ 173704 w 1951500"/>
              <a:gd name="connsiteY8" fmla="*/ 2135319 h 2135319"/>
              <a:gd name="connsiteX9" fmla="*/ 0 w 1951500"/>
              <a:gd name="connsiteY9" fmla="*/ 1961615 h 2135319"/>
              <a:gd name="connsiteX10" fmla="*/ 0 w 1951500"/>
              <a:gd name="connsiteY10" fmla="*/ 173703 h 2135319"/>
              <a:gd name="connsiteX11" fmla="*/ 106091 w 1951500"/>
              <a:gd name="connsiteY11" fmla="*/ 13650 h 213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51500" h="2135319">
                <a:moveTo>
                  <a:pt x="173699" y="0"/>
                </a:moveTo>
                <a:lnTo>
                  <a:pt x="1782863" y="0"/>
                </a:lnTo>
                <a:lnTo>
                  <a:pt x="1850472" y="13650"/>
                </a:lnTo>
                <a:cubicBezTo>
                  <a:pt x="1892035" y="31229"/>
                  <a:pt x="1925332" y="64526"/>
                  <a:pt x="1942912" y="106090"/>
                </a:cubicBezTo>
                <a:lnTo>
                  <a:pt x="1951500" y="148630"/>
                </a:lnTo>
                <a:lnTo>
                  <a:pt x="1951500" y="1986688"/>
                </a:lnTo>
                <a:lnTo>
                  <a:pt x="1942912" y="2029229"/>
                </a:lnTo>
                <a:cubicBezTo>
                  <a:pt x="1916542" y="2091573"/>
                  <a:pt x="1854809" y="2135319"/>
                  <a:pt x="1782858" y="2135319"/>
                </a:cubicBezTo>
                <a:lnTo>
                  <a:pt x="173704" y="2135319"/>
                </a:lnTo>
                <a:cubicBezTo>
                  <a:pt x="77770" y="2135319"/>
                  <a:pt x="0" y="2057549"/>
                  <a:pt x="0" y="1961615"/>
                </a:cubicBezTo>
                <a:lnTo>
                  <a:pt x="0" y="173703"/>
                </a:lnTo>
                <a:cubicBezTo>
                  <a:pt x="0" y="101753"/>
                  <a:pt x="43746" y="40019"/>
                  <a:pt x="106091" y="1365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91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5870A47-E61C-5FE0-7019-F7F1E39FD7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5325" y="853914"/>
            <a:ext cx="4690456" cy="6004086"/>
          </a:xfrm>
          <a:custGeom>
            <a:avLst/>
            <a:gdLst>
              <a:gd name="connsiteX0" fmla="*/ 0 w 4690456"/>
              <a:gd name="connsiteY0" fmla="*/ 0 h 6004086"/>
              <a:gd name="connsiteX1" fmla="*/ 4690456 w 4690456"/>
              <a:gd name="connsiteY1" fmla="*/ 0 h 6004086"/>
              <a:gd name="connsiteX2" fmla="*/ 4690456 w 4690456"/>
              <a:gd name="connsiteY2" fmla="*/ 6004086 h 6004086"/>
              <a:gd name="connsiteX3" fmla="*/ 0 w 4690456"/>
              <a:gd name="connsiteY3" fmla="*/ 6004086 h 6004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0456" h="6004086">
                <a:moveTo>
                  <a:pt x="0" y="0"/>
                </a:moveTo>
                <a:lnTo>
                  <a:pt x="4690456" y="0"/>
                </a:lnTo>
                <a:lnTo>
                  <a:pt x="4690456" y="6004086"/>
                </a:lnTo>
                <a:lnTo>
                  <a:pt x="0" y="6004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195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259AB9D-FEA3-1762-F62F-A1F9710D6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114801"/>
            <a:ext cx="2427515" cy="2743191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494DFDE5-7F2B-8939-7548-7C6B3EB7BAE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601689" y="9"/>
            <a:ext cx="2427515" cy="274319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8B3C05C4-6496-D937-2182-3CF6101FE7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601690" y="2928251"/>
            <a:ext cx="2427515" cy="3929742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6C154164-33A3-D5F3-FA10-3F1C566FA3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03377" y="5147583"/>
            <a:ext cx="2427515" cy="1710410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33AF3170-68F9-18C0-C724-580B412D2D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03377" y="9"/>
            <a:ext cx="2427515" cy="4962516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C62381BD-6F20-63D7-A0F5-D6C55C78A4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8"/>
            <a:ext cx="2427515" cy="3929743"/>
          </a:xfrm>
          <a:custGeom>
            <a:avLst/>
            <a:gdLst>
              <a:gd name="connsiteX0" fmla="*/ 0 w 2427515"/>
              <a:gd name="connsiteY0" fmla="*/ 0 h 3929743"/>
              <a:gd name="connsiteX1" fmla="*/ 2427515 w 2427515"/>
              <a:gd name="connsiteY1" fmla="*/ 0 h 3929743"/>
              <a:gd name="connsiteX2" fmla="*/ 2427515 w 2427515"/>
              <a:gd name="connsiteY2" fmla="*/ 3929743 h 3929743"/>
              <a:gd name="connsiteX3" fmla="*/ 0 w 2427515"/>
              <a:gd name="connsiteY3" fmla="*/ 3929743 h 392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515" h="3929743">
                <a:moveTo>
                  <a:pt x="0" y="0"/>
                </a:moveTo>
                <a:lnTo>
                  <a:pt x="2427515" y="0"/>
                </a:lnTo>
                <a:lnTo>
                  <a:pt x="2427515" y="3929743"/>
                </a:lnTo>
                <a:lnTo>
                  <a:pt x="0" y="39297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8577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537C708-E1DB-9EB0-0E2A-23396D69B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5327" y="1333410"/>
            <a:ext cx="4263188" cy="4263188"/>
          </a:xfrm>
          <a:custGeom>
            <a:avLst/>
            <a:gdLst>
              <a:gd name="connsiteX0" fmla="*/ 2131594 w 4263188"/>
              <a:gd name="connsiteY0" fmla="*/ 0 h 4263188"/>
              <a:gd name="connsiteX1" fmla="*/ 4263188 w 4263188"/>
              <a:gd name="connsiteY1" fmla="*/ 2131594 h 4263188"/>
              <a:gd name="connsiteX2" fmla="*/ 2131594 w 4263188"/>
              <a:gd name="connsiteY2" fmla="*/ 4263188 h 4263188"/>
              <a:gd name="connsiteX3" fmla="*/ 0 w 4263188"/>
              <a:gd name="connsiteY3" fmla="*/ 2131594 h 4263188"/>
              <a:gd name="connsiteX4" fmla="*/ 2131594 w 4263188"/>
              <a:gd name="connsiteY4" fmla="*/ 0 h 4263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188" h="4263188">
                <a:moveTo>
                  <a:pt x="2131594" y="0"/>
                </a:moveTo>
                <a:cubicBezTo>
                  <a:pt x="3308841" y="0"/>
                  <a:pt x="4263188" y="954347"/>
                  <a:pt x="4263188" y="2131594"/>
                </a:cubicBezTo>
                <a:cubicBezTo>
                  <a:pt x="4263188" y="3308841"/>
                  <a:pt x="3308841" y="4263188"/>
                  <a:pt x="2131594" y="4263188"/>
                </a:cubicBezTo>
                <a:cubicBezTo>
                  <a:pt x="954347" y="4263188"/>
                  <a:pt x="0" y="3308841"/>
                  <a:pt x="0" y="2131594"/>
                </a:cubicBezTo>
                <a:cubicBezTo>
                  <a:pt x="0" y="954347"/>
                  <a:pt x="954347" y="0"/>
                  <a:pt x="21315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786890-B5F5-CD46-2D35-AD77D49F8A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187700" cy="685323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54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1AB5556-3773-ED6E-4E08-C7FEF158EF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45421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3A61A01F-5E1F-573D-278A-2833D45EA8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29743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065DACAE-0026-A41C-532D-D6BADA4442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61098" y="2242242"/>
            <a:ext cx="2312988" cy="2312988"/>
          </a:xfrm>
          <a:custGeom>
            <a:avLst/>
            <a:gdLst>
              <a:gd name="connsiteX0" fmla="*/ 1156494 w 2312988"/>
              <a:gd name="connsiteY0" fmla="*/ 0 h 2312988"/>
              <a:gd name="connsiteX1" fmla="*/ 2312988 w 2312988"/>
              <a:gd name="connsiteY1" fmla="*/ 1156494 h 2312988"/>
              <a:gd name="connsiteX2" fmla="*/ 1156494 w 2312988"/>
              <a:gd name="connsiteY2" fmla="*/ 2312988 h 2312988"/>
              <a:gd name="connsiteX3" fmla="*/ 0 w 2312988"/>
              <a:gd name="connsiteY3" fmla="*/ 1156494 h 2312988"/>
              <a:gd name="connsiteX4" fmla="*/ 1156494 w 2312988"/>
              <a:gd name="connsiteY4" fmla="*/ 0 h 2312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2988" h="2312988">
                <a:moveTo>
                  <a:pt x="1156494" y="0"/>
                </a:moveTo>
                <a:cubicBezTo>
                  <a:pt x="1795208" y="0"/>
                  <a:pt x="2312988" y="517780"/>
                  <a:pt x="2312988" y="1156494"/>
                </a:cubicBezTo>
                <a:cubicBezTo>
                  <a:pt x="2312988" y="1795208"/>
                  <a:pt x="1795208" y="2312988"/>
                  <a:pt x="1156494" y="2312988"/>
                </a:cubicBezTo>
                <a:cubicBezTo>
                  <a:pt x="517780" y="2312988"/>
                  <a:pt x="0" y="1795208"/>
                  <a:pt x="0" y="1156494"/>
                </a:cubicBezTo>
                <a:cubicBezTo>
                  <a:pt x="0" y="517780"/>
                  <a:pt x="517780" y="0"/>
                  <a:pt x="115649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4980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A4A9DBA-10C0-700A-87CC-07FBF69ADE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86688" y="0"/>
            <a:ext cx="4405312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9361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FA07205-D80F-8F8E-37FD-CF126A8069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10" y="2546172"/>
            <a:ext cx="4537637" cy="3479088"/>
          </a:xfrm>
          <a:custGeom>
            <a:avLst/>
            <a:gdLst>
              <a:gd name="connsiteX0" fmla="*/ 0 w 4537637"/>
              <a:gd name="connsiteY0" fmla="*/ 0 h 3479088"/>
              <a:gd name="connsiteX1" fmla="*/ 4537637 w 4537637"/>
              <a:gd name="connsiteY1" fmla="*/ 0 h 3479088"/>
              <a:gd name="connsiteX2" fmla="*/ 4537637 w 4537637"/>
              <a:gd name="connsiteY2" fmla="*/ 3479088 h 3479088"/>
              <a:gd name="connsiteX3" fmla="*/ 0 w 4537637"/>
              <a:gd name="connsiteY3" fmla="*/ 3479088 h 347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37" h="3479088">
                <a:moveTo>
                  <a:pt x="0" y="0"/>
                </a:moveTo>
                <a:lnTo>
                  <a:pt x="4537637" y="0"/>
                </a:lnTo>
                <a:lnTo>
                  <a:pt x="4537637" y="3479088"/>
                </a:lnTo>
                <a:lnTo>
                  <a:pt x="0" y="3479088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778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534E30C5-D390-EEDA-EA42-6975D51FD8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0175" y="0"/>
            <a:ext cx="69818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3715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678A6DAB-D492-0DFD-51D8-B9A651EF12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47703" y="1407657"/>
            <a:ext cx="2278106" cy="4774131"/>
          </a:xfrm>
          <a:custGeom>
            <a:avLst/>
            <a:gdLst>
              <a:gd name="connsiteX0" fmla="*/ 164593 w 2278106"/>
              <a:gd name="connsiteY0" fmla="*/ 0 h 4774131"/>
              <a:gd name="connsiteX1" fmla="*/ 2113513 w 2278106"/>
              <a:gd name="connsiteY1" fmla="*/ 0 h 4774131"/>
              <a:gd name="connsiteX2" fmla="*/ 2278106 w 2278106"/>
              <a:gd name="connsiteY2" fmla="*/ 164593 h 4774131"/>
              <a:gd name="connsiteX3" fmla="*/ 2278106 w 2278106"/>
              <a:gd name="connsiteY3" fmla="*/ 4609538 h 4774131"/>
              <a:gd name="connsiteX4" fmla="*/ 2113513 w 2278106"/>
              <a:gd name="connsiteY4" fmla="*/ 4774131 h 4774131"/>
              <a:gd name="connsiteX5" fmla="*/ 164593 w 2278106"/>
              <a:gd name="connsiteY5" fmla="*/ 4774131 h 4774131"/>
              <a:gd name="connsiteX6" fmla="*/ 0 w 2278106"/>
              <a:gd name="connsiteY6" fmla="*/ 4609538 h 4774131"/>
              <a:gd name="connsiteX7" fmla="*/ 0 w 2278106"/>
              <a:gd name="connsiteY7" fmla="*/ 164593 h 4774131"/>
              <a:gd name="connsiteX8" fmla="*/ 164593 w 2278106"/>
              <a:gd name="connsiteY8" fmla="*/ 0 h 4774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78106" h="4774131">
                <a:moveTo>
                  <a:pt x="164593" y="0"/>
                </a:moveTo>
                <a:lnTo>
                  <a:pt x="2113513" y="0"/>
                </a:lnTo>
                <a:cubicBezTo>
                  <a:pt x="2204415" y="0"/>
                  <a:pt x="2278106" y="73691"/>
                  <a:pt x="2278106" y="164593"/>
                </a:cubicBezTo>
                <a:lnTo>
                  <a:pt x="2278106" y="4609538"/>
                </a:lnTo>
                <a:cubicBezTo>
                  <a:pt x="2278106" y="4700440"/>
                  <a:pt x="2204415" y="4774131"/>
                  <a:pt x="2113513" y="4774131"/>
                </a:cubicBezTo>
                <a:lnTo>
                  <a:pt x="164593" y="4774131"/>
                </a:lnTo>
                <a:cubicBezTo>
                  <a:pt x="73691" y="4774131"/>
                  <a:pt x="0" y="4700440"/>
                  <a:pt x="0" y="4609538"/>
                </a:cubicBezTo>
                <a:lnTo>
                  <a:pt x="0" y="164593"/>
                </a:lnTo>
                <a:cubicBezTo>
                  <a:pt x="0" y="73691"/>
                  <a:pt x="73691" y="0"/>
                  <a:pt x="164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150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6E6DD39-9C5A-4CBB-7A74-543D1FA3D3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8822" y="2025420"/>
            <a:ext cx="4229101" cy="2734128"/>
          </a:xfrm>
          <a:custGeom>
            <a:avLst/>
            <a:gdLst>
              <a:gd name="connsiteX0" fmla="*/ 0 w 4229101"/>
              <a:gd name="connsiteY0" fmla="*/ 0 h 2734128"/>
              <a:gd name="connsiteX1" fmla="*/ 4229101 w 4229101"/>
              <a:gd name="connsiteY1" fmla="*/ 0 h 2734128"/>
              <a:gd name="connsiteX2" fmla="*/ 4229101 w 4229101"/>
              <a:gd name="connsiteY2" fmla="*/ 2734128 h 2734128"/>
              <a:gd name="connsiteX3" fmla="*/ 0 w 4229101"/>
              <a:gd name="connsiteY3" fmla="*/ 2734128 h 2734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1" h="2734128">
                <a:moveTo>
                  <a:pt x="0" y="0"/>
                </a:moveTo>
                <a:lnTo>
                  <a:pt x="4229101" y="0"/>
                </a:lnTo>
                <a:lnTo>
                  <a:pt x="4229101" y="2734128"/>
                </a:lnTo>
                <a:lnTo>
                  <a:pt x="0" y="27341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374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D84E139-A865-1C3D-7B7E-BCC3406B1C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631596" y="1206630"/>
            <a:ext cx="4854804" cy="2748625"/>
          </a:xfrm>
          <a:custGeom>
            <a:avLst/>
            <a:gdLst>
              <a:gd name="connsiteX0" fmla="*/ 0 w 4854804"/>
              <a:gd name="connsiteY0" fmla="*/ 0 h 2724346"/>
              <a:gd name="connsiteX1" fmla="*/ 4854804 w 4854804"/>
              <a:gd name="connsiteY1" fmla="*/ 0 h 2724346"/>
              <a:gd name="connsiteX2" fmla="*/ 4854804 w 4854804"/>
              <a:gd name="connsiteY2" fmla="*/ 2724346 h 2724346"/>
              <a:gd name="connsiteX3" fmla="*/ 0 w 4854804"/>
              <a:gd name="connsiteY3" fmla="*/ 2724346 h 272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804" h="2724346">
                <a:moveTo>
                  <a:pt x="0" y="0"/>
                </a:moveTo>
                <a:lnTo>
                  <a:pt x="4854804" y="0"/>
                </a:lnTo>
                <a:lnTo>
                  <a:pt x="4854804" y="2724346"/>
                </a:lnTo>
                <a:lnTo>
                  <a:pt x="0" y="27243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8394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43DEC2F-E806-C401-8192-273EC50AB5D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5189" y="2034164"/>
            <a:ext cx="3668082" cy="2373640"/>
          </a:xfrm>
          <a:custGeom>
            <a:avLst/>
            <a:gdLst>
              <a:gd name="connsiteX0" fmla="*/ 0 w 3721297"/>
              <a:gd name="connsiteY0" fmla="*/ 0 h 2408075"/>
              <a:gd name="connsiteX1" fmla="*/ 3721297 w 3721297"/>
              <a:gd name="connsiteY1" fmla="*/ 0 h 2408075"/>
              <a:gd name="connsiteX2" fmla="*/ 3721297 w 3721297"/>
              <a:gd name="connsiteY2" fmla="*/ 2408075 h 2408075"/>
              <a:gd name="connsiteX3" fmla="*/ 0 w 3721297"/>
              <a:gd name="connsiteY3" fmla="*/ 2408075 h 2408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1297" h="2408075">
                <a:moveTo>
                  <a:pt x="0" y="0"/>
                </a:moveTo>
                <a:lnTo>
                  <a:pt x="3721297" y="0"/>
                </a:lnTo>
                <a:lnTo>
                  <a:pt x="3721297" y="2408075"/>
                </a:lnTo>
                <a:lnTo>
                  <a:pt x="0" y="24080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713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CB3AF18-012E-C332-BAF3-C301A201B6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9800" y="2222500"/>
            <a:ext cx="4083050" cy="2610469"/>
          </a:xfrm>
          <a:custGeom>
            <a:avLst/>
            <a:gdLst>
              <a:gd name="connsiteX0" fmla="*/ 0 w 4083050"/>
              <a:gd name="connsiteY0" fmla="*/ 0 h 2610469"/>
              <a:gd name="connsiteX1" fmla="*/ 4083050 w 4083050"/>
              <a:gd name="connsiteY1" fmla="*/ 0 h 2610469"/>
              <a:gd name="connsiteX2" fmla="*/ 4083050 w 4083050"/>
              <a:gd name="connsiteY2" fmla="*/ 2610469 h 2610469"/>
              <a:gd name="connsiteX3" fmla="*/ 0 w 4083050"/>
              <a:gd name="connsiteY3" fmla="*/ 2610469 h 2610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3050" h="2610469">
                <a:moveTo>
                  <a:pt x="0" y="0"/>
                </a:moveTo>
                <a:lnTo>
                  <a:pt x="4083050" y="0"/>
                </a:lnTo>
                <a:lnTo>
                  <a:pt x="4083050" y="2610469"/>
                </a:lnTo>
                <a:lnTo>
                  <a:pt x="0" y="26104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7424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035E689-93A3-11AE-89F2-E919C1BB70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7363" y="2105025"/>
            <a:ext cx="3291793" cy="2087437"/>
          </a:xfrm>
          <a:custGeom>
            <a:avLst/>
            <a:gdLst>
              <a:gd name="connsiteX0" fmla="*/ 0 w 3306985"/>
              <a:gd name="connsiteY0" fmla="*/ 0 h 2139971"/>
              <a:gd name="connsiteX1" fmla="*/ 3306985 w 3306985"/>
              <a:gd name="connsiteY1" fmla="*/ 0 h 2139971"/>
              <a:gd name="connsiteX2" fmla="*/ 3306985 w 3306985"/>
              <a:gd name="connsiteY2" fmla="*/ 2139971 h 2139971"/>
              <a:gd name="connsiteX3" fmla="*/ 0 w 3306985"/>
              <a:gd name="connsiteY3" fmla="*/ 2139971 h 2139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6985" h="2139971">
                <a:moveTo>
                  <a:pt x="0" y="0"/>
                </a:moveTo>
                <a:lnTo>
                  <a:pt x="3306985" y="0"/>
                </a:lnTo>
                <a:lnTo>
                  <a:pt x="3306985" y="2139971"/>
                </a:lnTo>
                <a:lnTo>
                  <a:pt x="0" y="2139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2D92AC59-6444-3E69-045B-9C837CABD1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42847" y="2118359"/>
            <a:ext cx="3273694" cy="2072641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4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51735CB-180F-D27B-16F8-8C2DA5E88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00875" y="1565472"/>
            <a:ext cx="4295776" cy="2454078"/>
          </a:xfrm>
          <a:custGeom>
            <a:avLst/>
            <a:gdLst>
              <a:gd name="connsiteX0" fmla="*/ 0 w 4295776"/>
              <a:gd name="connsiteY0" fmla="*/ 0 h 2454078"/>
              <a:gd name="connsiteX1" fmla="*/ 4295776 w 4295776"/>
              <a:gd name="connsiteY1" fmla="*/ 0 h 2454078"/>
              <a:gd name="connsiteX2" fmla="*/ 4295776 w 4295776"/>
              <a:gd name="connsiteY2" fmla="*/ 2454078 h 2454078"/>
              <a:gd name="connsiteX3" fmla="*/ 0 w 4295776"/>
              <a:gd name="connsiteY3" fmla="*/ 2454078 h 245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5776" h="2454078">
                <a:moveTo>
                  <a:pt x="0" y="0"/>
                </a:moveTo>
                <a:lnTo>
                  <a:pt x="4295776" y="0"/>
                </a:lnTo>
                <a:lnTo>
                  <a:pt x="4295776" y="2454078"/>
                </a:lnTo>
                <a:lnTo>
                  <a:pt x="0" y="24540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0900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A0C60DCF-F17F-4BC6-D145-9243B09AA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5" y="-7700"/>
            <a:ext cx="12186570" cy="2805348"/>
          </a:xfrm>
          <a:custGeom>
            <a:avLst/>
            <a:gdLst>
              <a:gd name="connsiteX0" fmla="*/ 0 w 12186570"/>
              <a:gd name="connsiteY0" fmla="*/ 0 h 2805348"/>
              <a:gd name="connsiteX1" fmla="*/ 12186570 w 12186570"/>
              <a:gd name="connsiteY1" fmla="*/ 0 h 2805348"/>
              <a:gd name="connsiteX2" fmla="*/ 12186570 w 12186570"/>
              <a:gd name="connsiteY2" fmla="*/ 2805348 h 2805348"/>
              <a:gd name="connsiteX3" fmla="*/ 0 w 12186570"/>
              <a:gd name="connsiteY3" fmla="*/ 2805348 h 2805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6570" h="2805348">
                <a:moveTo>
                  <a:pt x="0" y="0"/>
                </a:moveTo>
                <a:lnTo>
                  <a:pt x="12186570" y="0"/>
                </a:lnTo>
                <a:lnTo>
                  <a:pt x="12186570" y="2805348"/>
                </a:lnTo>
                <a:lnTo>
                  <a:pt x="0" y="28053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DCE32D8C-DC3E-683C-6CFF-E637585210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9453" y="1699259"/>
            <a:ext cx="5757808" cy="3673547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5245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551DA02-9B82-B44F-5769-D8AB6819609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95195" y="1857901"/>
            <a:ext cx="4710898" cy="3048451"/>
          </a:xfrm>
          <a:custGeom>
            <a:avLst/>
            <a:gdLst>
              <a:gd name="connsiteX0" fmla="*/ 0 w 4710898"/>
              <a:gd name="connsiteY0" fmla="*/ 0 h 3048451"/>
              <a:gd name="connsiteX1" fmla="*/ 4710898 w 4710898"/>
              <a:gd name="connsiteY1" fmla="*/ 0 h 3048451"/>
              <a:gd name="connsiteX2" fmla="*/ 4710898 w 4710898"/>
              <a:gd name="connsiteY2" fmla="*/ 3048451 h 3048451"/>
              <a:gd name="connsiteX3" fmla="*/ 0 w 4710898"/>
              <a:gd name="connsiteY3" fmla="*/ 3048451 h 304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898" h="3048451">
                <a:moveTo>
                  <a:pt x="0" y="0"/>
                </a:moveTo>
                <a:lnTo>
                  <a:pt x="4710898" y="0"/>
                </a:lnTo>
                <a:lnTo>
                  <a:pt x="4710898" y="3048451"/>
                </a:lnTo>
                <a:lnTo>
                  <a:pt x="0" y="304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CF05D00-6074-77E9-7A5D-57EE3ED41A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955" y="2082622"/>
            <a:ext cx="1412185" cy="2959457"/>
          </a:xfrm>
          <a:prstGeom prst="roundRect">
            <a:avLst>
              <a:gd name="adj" fmla="val 6775"/>
            </a:avLst>
          </a:pr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8835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3F01101-DAEF-4FCC-3FBC-3045557D45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47387" y="1698076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B3A725E-5B18-2259-F55A-9E5AE02F16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52652" y="1698076"/>
            <a:ext cx="1639732" cy="3436317"/>
          </a:xfrm>
          <a:custGeom>
            <a:avLst/>
            <a:gdLst>
              <a:gd name="connsiteX0" fmla="*/ 118471 w 1639732"/>
              <a:gd name="connsiteY0" fmla="*/ 0 h 3436317"/>
              <a:gd name="connsiteX1" fmla="*/ 1521261 w 1639732"/>
              <a:gd name="connsiteY1" fmla="*/ 0 h 3436317"/>
              <a:gd name="connsiteX2" fmla="*/ 1639732 w 1639732"/>
              <a:gd name="connsiteY2" fmla="*/ 118471 h 3436317"/>
              <a:gd name="connsiteX3" fmla="*/ 1639732 w 1639732"/>
              <a:gd name="connsiteY3" fmla="*/ 3317846 h 3436317"/>
              <a:gd name="connsiteX4" fmla="*/ 1521261 w 1639732"/>
              <a:gd name="connsiteY4" fmla="*/ 3436317 h 3436317"/>
              <a:gd name="connsiteX5" fmla="*/ 118471 w 1639732"/>
              <a:gd name="connsiteY5" fmla="*/ 3436317 h 3436317"/>
              <a:gd name="connsiteX6" fmla="*/ 0 w 1639732"/>
              <a:gd name="connsiteY6" fmla="*/ 3317846 h 3436317"/>
              <a:gd name="connsiteX7" fmla="*/ 0 w 1639732"/>
              <a:gd name="connsiteY7" fmla="*/ 118471 h 3436317"/>
              <a:gd name="connsiteX8" fmla="*/ 118471 w 1639732"/>
              <a:gd name="connsiteY8" fmla="*/ 0 h 343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9732" h="3436317">
                <a:moveTo>
                  <a:pt x="118471" y="0"/>
                </a:moveTo>
                <a:lnTo>
                  <a:pt x="1521261" y="0"/>
                </a:lnTo>
                <a:cubicBezTo>
                  <a:pt x="1586691" y="0"/>
                  <a:pt x="1639732" y="53041"/>
                  <a:pt x="1639732" y="118471"/>
                </a:cubicBezTo>
                <a:lnTo>
                  <a:pt x="1639732" y="3317846"/>
                </a:lnTo>
                <a:cubicBezTo>
                  <a:pt x="1639732" y="3383276"/>
                  <a:pt x="1586691" y="3436317"/>
                  <a:pt x="1521261" y="3436317"/>
                </a:cubicBezTo>
                <a:lnTo>
                  <a:pt x="118471" y="3436317"/>
                </a:lnTo>
                <a:cubicBezTo>
                  <a:pt x="53041" y="3436317"/>
                  <a:pt x="0" y="3383276"/>
                  <a:pt x="0" y="3317846"/>
                </a:cubicBezTo>
                <a:lnTo>
                  <a:pt x="0" y="118471"/>
                </a:lnTo>
                <a:cubicBezTo>
                  <a:pt x="0" y="53041"/>
                  <a:pt x="53041" y="0"/>
                  <a:pt x="1184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987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009CB15-4FBB-715C-33CC-129EACC5C3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4101" y="2"/>
            <a:ext cx="4991100" cy="6857996"/>
          </a:xfrm>
          <a:custGeom>
            <a:avLst/>
            <a:gdLst>
              <a:gd name="connsiteX0" fmla="*/ 0 w 4991100"/>
              <a:gd name="connsiteY0" fmla="*/ 0 h 6857996"/>
              <a:gd name="connsiteX1" fmla="*/ 4991100 w 4991100"/>
              <a:gd name="connsiteY1" fmla="*/ 0 h 6857996"/>
              <a:gd name="connsiteX2" fmla="*/ 4991100 w 4991100"/>
              <a:gd name="connsiteY2" fmla="*/ 6857996 h 6857996"/>
              <a:gd name="connsiteX3" fmla="*/ 0 w 4991100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100" h="6857996">
                <a:moveTo>
                  <a:pt x="0" y="0"/>
                </a:moveTo>
                <a:lnTo>
                  <a:pt x="4991100" y="0"/>
                </a:lnTo>
                <a:lnTo>
                  <a:pt x="4991100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9577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88073DB-93B2-9560-2A48-758D66C0E76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91840" y="2079910"/>
            <a:ext cx="5646756" cy="3729919"/>
          </a:xfrm>
          <a:custGeom>
            <a:avLst/>
            <a:gdLst>
              <a:gd name="connsiteX0" fmla="*/ 0 w 5646756"/>
              <a:gd name="connsiteY0" fmla="*/ 0 h 3729919"/>
              <a:gd name="connsiteX1" fmla="*/ 5646756 w 5646756"/>
              <a:gd name="connsiteY1" fmla="*/ 0 h 3729919"/>
              <a:gd name="connsiteX2" fmla="*/ 5646756 w 5646756"/>
              <a:gd name="connsiteY2" fmla="*/ 3729919 h 3729919"/>
              <a:gd name="connsiteX3" fmla="*/ 0 w 5646756"/>
              <a:gd name="connsiteY3" fmla="*/ 3729919 h 3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6756" h="3729919">
                <a:moveTo>
                  <a:pt x="0" y="0"/>
                </a:moveTo>
                <a:lnTo>
                  <a:pt x="5646756" y="0"/>
                </a:lnTo>
                <a:lnTo>
                  <a:pt x="5646756" y="3729919"/>
                </a:lnTo>
                <a:lnTo>
                  <a:pt x="0" y="37299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567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B88B130-BDD8-F6C8-D8CB-329AFECE3C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549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33466F4-BA06-CA66-FD02-97B43DD2694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50843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476D7022-5A63-A1C5-0B8F-7E19456976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2057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61841DD-9DD3-6C35-9677-3B4C593D9B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3271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6F43F46-A014-3B0A-A66A-215313C251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630" y="2089151"/>
            <a:ext cx="2149099" cy="2438400"/>
          </a:xfrm>
          <a:custGeom>
            <a:avLst/>
            <a:gdLst>
              <a:gd name="connsiteX0" fmla="*/ 0 w 2149099"/>
              <a:gd name="connsiteY0" fmla="*/ 0 h 2438400"/>
              <a:gd name="connsiteX1" fmla="*/ 2149099 w 2149099"/>
              <a:gd name="connsiteY1" fmla="*/ 0 h 2438400"/>
              <a:gd name="connsiteX2" fmla="*/ 2149099 w 2149099"/>
              <a:gd name="connsiteY2" fmla="*/ 2438400 h 2438400"/>
              <a:gd name="connsiteX3" fmla="*/ 0 w 2149099"/>
              <a:gd name="connsiteY3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9099" h="2438400">
                <a:moveTo>
                  <a:pt x="0" y="0"/>
                </a:moveTo>
                <a:lnTo>
                  <a:pt x="2149099" y="0"/>
                </a:lnTo>
                <a:lnTo>
                  <a:pt x="2149099" y="2438400"/>
                </a:lnTo>
                <a:lnTo>
                  <a:pt x="0" y="2438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17286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E8ECD94-1673-9D35-763A-AF8EC7377F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1062" y="752648"/>
            <a:ext cx="2620539" cy="5352703"/>
          </a:xfrm>
          <a:custGeom>
            <a:avLst/>
            <a:gdLst>
              <a:gd name="connsiteX0" fmla="*/ 306760 w 2620539"/>
              <a:gd name="connsiteY0" fmla="*/ 0 h 5352703"/>
              <a:gd name="connsiteX1" fmla="*/ 2313779 w 2620539"/>
              <a:gd name="connsiteY1" fmla="*/ 0 h 5352703"/>
              <a:gd name="connsiteX2" fmla="*/ 2620539 w 2620539"/>
              <a:gd name="connsiteY2" fmla="*/ 306760 h 5352703"/>
              <a:gd name="connsiteX3" fmla="*/ 2620539 w 2620539"/>
              <a:gd name="connsiteY3" fmla="*/ 5045943 h 5352703"/>
              <a:gd name="connsiteX4" fmla="*/ 2313779 w 2620539"/>
              <a:gd name="connsiteY4" fmla="*/ 5352703 h 5352703"/>
              <a:gd name="connsiteX5" fmla="*/ 306760 w 2620539"/>
              <a:gd name="connsiteY5" fmla="*/ 5352703 h 5352703"/>
              <a:gd name="connsiteX6" fmla="*/ 0 w 2620539"/>
              <a:gd name="connsiteY6" fmla="*/ 5045943 h 5352703"/>
              <a:gd name="connsiteX7" fmla="*/ 0 w 2620539"/>
              <a:gd name="connsiteY7" fmla="*/ 306760 h 5352703"/>
              <a:gd name="connsiteX8" fmla="*/ 306760 w 2620539"/>
              <a:gd name="connsiteY8" fmla="*/ 0 h 535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20539" h="5352703">
                <a:moveTo>
                  <a:pt x="306760" y="0"/>
                </a:moveTo>
                <a:lnTo>
                  <a:pt x="2313779" y="0"/>
                </a:lnTo>
                <a:cubicBezTo>
                  <a:pt x="2483198" y="0"/>
                  <a:pt x="2620539" y="137341"/>
                  <a:pt x="2620539" y="306760"/>
                </a:cubicBezTo>
                <a:lnTo>
                  <a:pt x="2620539" y="5045943"/>
                </a:lnTo>
                <a:cubicBezTo>
                  <a:pt x="2620539" y="5215362"/>
                  <a:pt x="2483198" y="5352703"/>
                  <a:pt x="2313779" y="5352703"/>
                </a:cubicBezTo>
                <a:lnTo>
                  <a:pt x="306760" y="5352703"/>
                </a:lnTo>
                <a:cubicBezTo>
                  <a:pt x="137341" y="5352703"/>
                  <a:pt x="0" y="5215362"/>
                  <a:pt x="0" y="5045943"/>
                </a:cubicBezTo>
                <a:lnTo>
                  <a:pt x="0" y="306760"/>
                </a:lnTo>
                <a:cubicBezTo>
                  <a:pt x="0" y="137341"/>
                  <a:pt x="137341" y="0"/>
                  <a:pt x="3067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262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DD794A2-752C-919A-BAF2-9A54039258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05578" y="728664"/>
            <a:ext cx="4788303" cy="6129336"/>
          </a:xfrm>
          <a:custGeom>
            <a:avLst/>
            <a:gdLst>
              <a:gd name="connsiteX0" fmla="*/ 512301 w 4788303"/>
              <a:gd name="connsiteY0" fmla="*/ 0 h 6129336"/>
              <a:gd name="connsiteX1" fmla="*/ 4276002 w 4788303"/>
              <a:gd name="connsiteY1" fmla="*/ 0 h 6129336"/>
              <a:gd name="connsiteX2" fmla="*/ 4788303 w 4788303"/>
              <a:gd name="connsiteY2" fmla="*/ 512301 h 6129336"/>
              <a:gd name="connsiteX3" fmla="*/ 4788303 w 4788303"/>
              <a:gd name="connsiteY3" fmla="*/ 6129336 h 6129336"/>
              <a:gd name="connsiteX4" fmla="*/ 0 w 4788303"/>
              <a:gd name="connsiteY4" fmla="*/ 6129336 h 6129336"/>
              <a:gd name="connsiteX5" fmla="*/ 0 w 4788303"/>
              <a:gd name="connsiteY5" fmla="*/ 512301 h 6129336"/>
              <a:gd name="connsiteX6" fmla="*/ 512301 w 4788303"/>
              <a:gd name="connsiteY6" fmla="*/ 0 h 612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88303" h="6129336">
                <a:moveTo>
                  <a:pt x="512301" y="0"/>
                </a:moveTo>
                <a:lnTo>
                  <a:pt x="4276002" y="0"/>
                </a:lnTo>
                <a:cubicBezTo>
                  <a:pt x="4558938" y="0"/>
                  <a:pt x="4788303" y="229365"/>
                  <a:pt x="4788303" y="512301"/>
                </a:cubicBezTo>
                <a:lnTo>
                  <a:pt x="4788303" y="6129336"/>
                </a:lnTo>
                <a:lnTo>
                  <a:pt x="0" y="6129336"/>
                </a:lnTo>
                <a:lnTo>
                  <a:pt x="0" y="512301"/>
                </a:lnTo>
                <a:cubicBezTo>
                  <a:pt x="0" y="229365"/>
                  <a:pt x="229365" y="0"/>
                  <a:pt x="5123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1020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70DF9C56-260D-A386-6725-0DD907FE53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7574" y="1626406"/>
            <a:ext cx="1121498" cy="1121498"/>
          </a:xfrm>
          <a:custGeom>
            <a:avLst/>
            <a:gdLst>
              <a:gd name="connsiteX0" fmla="*/ 560749 w 1121498"/>
              <a:gd name="connsiteY0" fmla="*/ 0 h 1121498"/>
              <a:gd name="connsiteX1" fmla="*/ 1121498 w 1121498"/>
              <a:gd name="connsiteY1" fmla="*/ 560749 h 1121498"/>
              <a:gd name="connsiteX2" fmla="*/ 560749 w 1121498"/>
              <a:gd name="connsiteY2" fmla="*/ 1121498 h 1121498"/>
              <a:gd name="connsiteX3" fmla="*/ 0 w 1121498"/>
              <a:gd name="connsiteY3" fmla="*/ 560749 h 1121498"/>
              <a:gd name="connsiteX4" fmla="*/ 560749 w 1121498"/>
              <a:gd name="connsiteY4" fmla="*/ 0 h 112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1498" h="1121498">
                <a:moveTo>
                  <a:pt x="560749" y="0"/>
                </a:moveTo>
                <a:cubicBezTo>
                  <a:pt x="870442" y="0"/>
                  <a:pt x="1121498" y="251056"/>
                  <a:pt x="1121498" y="560749"/>
                </a:cubicBezTo>
                <a:cubicBezTo>
                  <a:pt x="1121498" y="870442"/>
                  <a:pt x="870442" y="1121498"/>
                  <a:pt x="560749" y="1121498"/>
                </a:cubicBezTo>
                <a:cubicBezTo>
                  <a:pt x="251056" y="1121498"/>
                  <a:pt x="0" y="870442"/>
                  <a:pt x="0" y="560749"/>
                </a:cubicBezTo>
                <a:cubicBezTo>
                  <a:pt x="0" y="251056"/>
                  <a:pt x="251056" y="0"/>
                  <a:pt x="56074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79DEA5BC-EEB5-A8DB-5B42-6F91596A64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3493699" cy="6858000"/>
          </a:xfrm>
          <a:custGeom>
            <a:avLst/>
            <a:gdLst>
              <a:gd name="connsiteX0" fmla="*/ 0 w 3493699"/>
              <a:gd name="connsiteY0" fmla="*/ 0 h 6858000"/>
              <a:gd name="connsiteX1" fmla="*/ 3493699 w 3493699"/>
              <a:gd name="connsiteY1" fmla="*/ 0 h 6858000"/>
              <a:gd name="connsiteX2" fmla="*/ 3493699 w 3493699"/>
              <a:gd name="connsiteY2" fmla="*/ 6858000 h 6858000"/>
              <a:gd name="connsiteX3" fmla="*/ 0 w 34936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3699" h="6858000">
                <a:moveTo>
                  <a:pt x="0" y="0"/>
                </a:moveTo>
                <a:lnTo>
                  <a:pt x="3493699" y="0"/>
                </a:lnTo>
                <a:lnTo>
                  <a:pt x="34936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79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2064C4C-684C-D2A1-F624-FF8EAA326C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54084" y="1714500"/>
            <a:ext cx="5137916" cy="3429000"/>
          </a:xfrm>
          <a:custGeom>
            <a:avLst/>
            <a:gdLst>
              <a:gd name="connsiteX0" fmla="*/ 0 w 5137916"/>
              <a:gd name="connsiteY0" fmla="*/ 0 h 3429000"/>
              <a:gd name="connsiteX1" fmla="*/ 5137916 w 5137916"/>
              <a:gd name="connsiteY1" fmla="*/ 0 h 3429000"/>
              <a:gd name="connsiteX2" fmla="*/ 5137916 w 5137916"/>
              <a:gd name="connsiteY2" fmla="*/ 3429000 h 3429000"/>
              <a:gd name="connsiteX3" fmla="*/ 0 w 5137916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7916" h="3429000">
                <a:moveTo>
                  <a:pt x="0" y="0"/>
                </a:moveTo>
                <a:lnTo>
                  <a:pt x="5137916" y="0"/>
                </a:lnTo>
                <a:lnTo>
                  <a:pt x="5137916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979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A7A4527-EAAE-EC80-0553-26FD738BF9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  <a:custGeom>
            <a:avLst/>
            <a:gdLst>
              <a:gd name="connsiteX0" fmla="*/ 0 w 4572000"/>
              <a:gd name="connsiteY0" fmla="*/ 0 h 6858000"/>
              <a:gd name="connsiteX1" fmla="*/ 4572000 w 4572000"/>
              <a:gd name="connsiteY1" fmla="*/ 0 h 6858000"/>
              <a:gd name="connsiteX2" fmla="*/ 4572000 w 4572000"/>
              <a:gd name="connsiteY2" fmla="*/ 6858000 h 6858000"/>
              <a:gd name="connsiteX3" fmla="*/ 0 w 457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6858000">
                <a:moveTo>
                  <a:pt x="0" y="0"/>
                </a:moveTo>
                <a:lnTo>
                  <a:pt x="4572000" y="0"/>
                </a:lnTo>
                <a:lnTo>
                  <a:pt x="457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2520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FC8A3D3-94C3-72FD-A7F1-12A8477118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83017" y="890731"/>
            <a:ext cx="5228283" cy="5076543"/>
          </a:xfrm>
          <a:custGeom>
            <a:avLst/>
            <a:gdLst>
              <a:gd name="connsiteX0" fmla="*/ 4827285 w 5228283"/>
              <a:gd name="connsiteY0" fmla="*/ 628368 h 5076543"/>
              <a:gd name="connsiteX1" fmla="*/ 5228283 w 5228283"/>
              <a:gd name="connsiteY1" fmla="*/ 1029366 h 5076543"/>
              <a:gd name="connsiteX2" fmla="*/ 5228282 w 5228283"/>
              <a:gd name="connsiteY2" fmla="*/ 4675545 h 5076543"/>
              <a:gd name="connsiteX3" fmla="*/ 4827284 w 5228283"/>
              <a:gd name="connsiteY3" fmla="*/ 5076543 h 5076543"/>
              <a:gd name="connsiteX4" fmla="*/ 4827285 w 5228283"/>
              <a:gd name="connsiteY4" fmla="*/ 5076542 h 5076543"/>
              <a:gd name="connsiteX5" fmla="*/ 4426287 w 5228283"/>
              <a:gd name="connsiteY5" fmla="*/ 4675544 h 5076543"/>
              <a:gd name="connsiteX6" fmla="*/ 4426287 w 5228283"/>
              <a:gd name="connsiteY6" fmla="*/ 1029366 h 5076543"/>
              <a:gd name="connsiteX7" fmla="*/ 4827285 w 5228283"/>
              <a:gd name="connsiteY7" fmla="*/ 628368 h 5076543"/>
              <a:gd name="connsiteX8" fmla="*/ 3056771 w 5228283"/>
              <a:gd name="connsiteY8" fmla="*/ 628367 h 5076543"/>
              <a:gd name="connsiteX9" fmla="*/ 3457769 w 5228283"/>
              <a:gd name="connsiteY9" fmla="*/ 1029365 h 5076543"/>
              <a:gd name="connsiteX10" fmla="*/ 3457768 w 5228283"/>
              <a:gd name="connsiteY10" fmla="*/ 4675545 h 5076543"/>
              <a:gd name="connsiteX11" fmla="*/ 3056770 w 5228283"/>
              <a:gd name="connsiteY11" fmla="*/ 5076543 h 5076543"/>
              <a:gd name="connsiteX12" fmla="*/ 3056771 w 5228283"/>
              <a:gd name="connsiteY12" fmla="*/ 5076542 h 5076543"/>
              <a:gd name="connsiteX13" fmla="*/ 2655773 w 5228283"/>
              <a:gd name="connsiteY13" fmla="*/ 4675544 h 5076543"/>
              <a:gd name="connsiteX14" fmla="*/ 2655773 w 5228283"/>
              <a:gd name="connsiteY14" fmla="*/ 1029365 h 5076543"/>
              <a:gd name="connsiteX15" fmla="*/ 3056771 w 5228283"/>
              <a:gd name="connsiteY15" fmla="*/ 628367 h 5076543"/>
              <a:gd name="connsiteX16" fmla="*/ 1286255 w 5228283"/>
              <a:gd name="connsiteY16" fmla="*/ 628367 h 5076543"/>
              <a:gd name="connsiteX17" fmla="*/ 1687253 w 5228283"/>
              <a:gd name="connsiteY17" fmla="*/ 1029365 h 5076543"/>
              <a:gd name="connsiteX18" fmla="*/ 1687252 w 5228283"/>
              <a:gd name="connsiteY18" fmla="*/ 4675545 h 5076543"/>
              <a:gd name="connsiteX19" fmla="*/ 1286254 w 5228283"/>
              <a:gd name="connsiteY19" fmla="*/ 5076543 h 5076543"/>
              <a:gd name="connsiteX20" fmla="*/ 1286255 w 5228283"/>
              <a:gd name="connsiteY20" fmla="*/ 5076542 h 5076543"/>
              <a:gd name="connsiteX21" fmla="*/ 885257 w 5228283"/>
              <a:gd name="connsiteY21" fmla="*/ 4675544 h 5076543"/>
              <a:gd name="connsiteX22" fmla="*/ 885257 w 5228283"/>
              <a:gd name="connsiteY22" fmla="*/ 1029365 h 5076543"/>
              <a:gd name="connsiteX23" fmla="*/ 1286255 w 5228283"/>
              <a:gd name="connsiteY23" fmla="*/ 628367 h 5076543"/>
              <a:gd name="connsiteX24" fmla="*/ 3942029 w 5228283"/>
              <a:gd name="connsiteY24" fmla="*/ 0 h 5076543"/>
              <a:gd name="connsiteX25" fmla="*/ 4343027 w 5228283"/>
              <a:gd name="connsiteY25" fmla="*/ 400998 h 5076543"/>
              <a:gd name="connsiteX26" fmla="*/ 4343026 w 5228283"/>
              <a:gd name="connsiteY26" fmla="*/ 4047178 h 5076543"/>
              <a:gd name="connsiteX27" fmla="*/ 3942028 w 5228283"/>
              <a:gd name="connsiteY27" fmla="*/ 4448176 h 5076543"/>
              <a:gd name="connsiteX28" fmla="*/ 3942029 w 5228283"/>
              <a:gd name="connsiteY28" fmla="*/ 4448175 h 5076543"/>
              <a:gd name="connsiteX29" fmla="*/ 3541031 w 5228283"/>
              <a:gd name="connsiteY29" fmla="*/ 4047177 h 5076543"/>
              <a:gd name="connsiteX30" fmla="*/ 3541031 w 5228283"/>
              <a:gd name="connsiteY30" fmla="*/ 400998 h 5076543"/>
              <a:gd name="connsiteX31" fmla="*/ 3942029 w 5228283"/>
              <a:gd name="connsiteY31" fmla="*/ 0 h 5076543"/>
              <a:gd name="connsiteX32" fmla="*/ 2171513 w 5228283"/>
              <a:gd name="connsiteY32" fmla="*/ 0 h 5076543"/>
              <a:gd name="connsiteX33" fmla="*/ 2572511 w 5228283"/>
              <a:gd name="connsiteY33" fmla="*/ 400998 h 5076543"/>
              <a:gd name="connsiteX34" fmla="*/ 2572510 w 5228283"/>
              <a:gd name="connsiteY34" fmla="*/ 4047178 h 5076543"/>
              <a:gd name="connsiteX35" fmla="*/ 2171512 w 5228283"/>
              <a:gd name="connsiteY35" fmla="*/ 4448176 h 5076543"/>
              <a:gd name="connsiteX36" fmla="*/ 2171513 w 5228283"/>
              <a:gd name="connsiteY36" fmla="*/ 4448175 h 5076543"/>
              <a:gd name="connsiteX37" fmla="*/ 1770515 w 5228283"/>
              <a:gd name="connsiteY37" fmla="*/ 4047177 h 5076543"/>
              <a:gd name="connsiteX38" fmla="*/ 1770515 w 5228283"/>
              <a:gd name="connsiteY38" fmla="*/ 400998 h 5076543"/>
              <a:gd name="connsiteX39" fmla="*/ 2171513 w 5228283"/>
              <a:gd name="connsiteY39" fmla="*/ 0 h 5076543"/>
              <a:gd name="connsiteX40" fmla="*/ 400997 w 5228283"/>
              <a:gd name="connsiteY40" fmla="*/ 0 h 5076543"/>
              <a:gd name="connsiteX41" fmla="*/ 801995 w 5228283"/>
              <a:gd name="connsiteY41" fmla="*/ 400998 h 5076543"/>
              <a:gd name="connsiteX42" fmla="*/ 801994 w 5228283"/>
              <a:gd name="connsiteY42" fmla="*/ 4047178 h 5076543"/>
              <a:gd name="connsiteX43" fmla="*/ 400996 w 5228283"/>
              <a:gd name="connsiteY43" fmla="*/ 4448176 h 5076543"/>
              <a:gd name="connsiteX44" fmla="*/ 400997 w 5228283"/>
              <a:gd name="connsiteY44" fmla="*/ 4448175 h 5076543"/>
              <a:gd name="connsiteX45" fmla="*/ 0 w 5228283"/>
              <a:gd name="connsiteY45" fmla="*/ 4047177 h 5076543"/>
              <a:gd name="connsiteX46" fmla="*/ 0 w 5228283"/>
              <a:gd name="connsiteY46" fmla="*/ 400998 h 5076543"/>
              <a:gd name="connsiteX47" fmla="*/ 400997 w 5228283"/>
              <a:gd name="connsiteY47" fmla="*/ 0 h 507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228283" h="5076543">
                <a:moveTo>
                  <a:pt x="4827285" y="628368"/>
                </a:moveTo>
                <a:cubicBezTo>
                  <a:pt x="5048750" y="628368"/>
                  <a:pt x="5228283" y="807901"/>
                  <a:pt x="5228283" y="1029366"/>
                </a:cubicBezTo>
                <a:cubicBezTo>
                  <a:pt x="5228283" y="2244758"/>
                  <a:pt x="5228282" y="3460152"/>
                  <a:pt x="5228282" y="4675545"/>
                </a:cubicBezTo>
                <a:cubicBezTo>
                  <a:pt x="5228282" y="4897010"/>
                  <a:pt x="5048749" y="5076543"/>
                  <a:pt x="4827284" y="5076543"/>
                </a:cubicBezTo>
                <a:lnTo>
                  <a:pt x="4827285" y="5076542"/>
                </a:lnTo>
                <a:cubicBezTo>
                  <a:pt x="4605820" y="5076542"/>
                  <a:pt x="4426287" y="4897009"/>
                  <a:pt x="4426287" y="4675544"/>
                </a:cubicBezTo>
                <a:lnTo>
                  <a:pt x="4426287" y="1029366"/>
                </a:lnTo>
                <a:cubicBezTo>
                  <a:pt x="4426287" y="807901"/>
                  <a:pt x="4605820" y="628368"/>
                  <a:pt x="4827285" y="628368"/>
                </a:cubicBezTo>
                <a:close/>
                <a:moveTo>
                  <a:pt x="3056771" y="628367"/>
                </a:moveTo>
                <a:cubicBezTo>
                  <a:pt x="3278236" y="628367"/>
                  <a:pt x="3457769" y="807900"/>
                  <a:pt x="3457769" y="1029365"/>
                </a:cubicBezTo>
                <a:cubicBezTo>
                  <a:pt x="3457769" y="2244758"/>
                  <a:pt x="3457768" y="3460152"/>
                  <a:pt x="3457768" y="4675545"/>
                </a:cubicBezTo>
                <a:cubicBezTo>
                  <a:pt x="3457768" y="4897010"/>
                  <a:pt x="3278235" y="5076543"/>
                  <a:pt x="3056770" y="5076543"/>
                </a:cubicBezTo>
                <a:lnTo>
                  <a:pt x="3056771" y="5076542"/>
                </a:lnTo>
                <a:cubicBezTo>
                  <a:pt x="2835306" y="5076542"/>
                  <a:pt x="2655773" y="4897009"/>
                  <a:pt x="2655773" y="4675544"/>
                </a:cubicBezTo>
                <a:lnTo>
                  <a:pt x="2655773" y="1029365"/>
                </a:lnTo>
                <a:cubicBezTo>
                  <a:pt x="2655773" y="807900"/>
                  <a:pt x="2835306" y="628367"/>
                  <a:pt x="3056771" y="628367"/>
                </a:cubicBezTo>
                <a:close/>
                <a:moveTo>
                  <a:pt x="1286255" y="628367"/>
                </a:moveTo>
                <a:cubicBezTo>
                  <a:pt x="1507720" y="628367"/>
                  <a:pt x="1687253" y="807900"/>
                  <a:pt x="1687253" y="1029365"/>
                </a:cubicBezTo>
                <a:cubicBezTo>
                  <a:pt x="1687253" y="2244758"/>
                  <a:pt x="1687252" y="3460152"/>
                  <a:pt x="1687252" y="4675545"/>
                </a:cubicBezTo>
                <a:cubicBezTo>
                  <a:pt x="1687252" y="4897010"/>
                  <a:pt x="1507719" y="5076543"/>
                  <a:pt x="1286254" y="5076543"/>
                </a:cubicBezTo>
                <a:lnTo>
                  <a:pt x="1286255" y="5076542"/>
                </a:lnTo>
                <a:cubicBezTo>
                  <a:pt x="1064790" y="5076542"/>
                  <a:pt x="885257" y="4897009"/>
                  <a:pt x="885257" y="4675544"/>
                </a:cubicBezTo>
                <a:lnTo>
                  <a:pt x="885257" y="1029365"/>
                </a:lnTo>
                <a:cubicBezTo>
                  <a:pt x="885257" y="807900"/>
                  <a:pt x="1064790" y="628367"/>
                  <a:pt x="1286255" y="628367"/>
                </a:cubicBezTo>
                <a:close/>
                <a:moveTo>
                  <a:pt x="3942029" y="0"/>
                </a:moveTo>
                <a:cubicBezTo>
                  <a:pt x="4163494" y="0"/>
                  <a:pt x="4343027" y="179533"/>
                  <a:pt x="4343027" y="400998"/>
                </a:cubicBezTo>
                <a:cubicBezTo>
                  <a:pt x="4343027" y="1616391"/>
                  <a:pt x="4343026" y="2831785"/>
                  <a:pt x="4343026" y="4047178"/>
                </a:cubicBezTo>
                <a:cubicBezTo>
                  <a:pt x="4343026" y="4268643"/>
                  <a:pt x="4163493" y="4448176"/>
                  <a:pt x="3942028" y="4448176"/>
                </a:cubicBezTo>
                <a:lnTo>
                  <a:pt x="3942029" y="4448175"/>
                </a:lnTo>
                <a:cubicBezTo>
                  <a:pt x="3720564" y="4448175"/>
                  <a:pt x="3541031" y="4268642"/>
                  <a:pt x="3541031" y="4047177"/>
                </a:cubicBezTo>
                <a:lnTo>
                  <a:pt x="3541031" y="400998"/>
                </a:lnTo>
                <a:cubicBezTo>
                  <a:pt x="3541031" y="179533"/>
                  <a:pt x="3720564" y="0"/>
                  <a:pt x="3942029" y="0"/>
                </a:cubicBezTo>
                <a:close/>
                <a:moveTo>
                  <a:pt x="2171513" y="0"/>
                </a:moveTo>
                <a:cubicBezTo>
                  <a:pt x="2392978" y="0"/>
                  <a:pt x="2572511" y="179533"/>
                  <a:pt x="2572511" y="400998"/>
                </a:cubicBezTo>
                <a:cubicBezTo>
                  <a:pt x="2572511" y="1616391"/>
                  <a:pt x="2572510" y="2831785"/>
                  <a:pt x="2572510" y="4047178"/>
                </a:cubicBezTo>
                <a:cubicBezTo>
                  <a:pt x="2572510" y="4268643"/>
                  <a:pt x="2392977" y="4448176"/>
                  <a:pt x="2171512" y="4448176"/>
                </a:cubicBezTo>
                <a:lnTo>
                  <a:pt x="2171513" y="4448175"/>
                </a:lnTo>
                <a:cubicBezTo>
                  <a:pt x="1950048" y="4448175"/>
                  <a:pt x="1770515" y="4268642"/>
                  <a:pt x="1770515" y="4047177"/>
                </a:cubicBezTo>
                <a:lnTo>
                  <a:pt x="1770515" y="400998"/>
                </a:lnTo>
                <a:cubicBezTo>
                  <a:pt x="1770515" y="179533"/>
                  <a:pt x="1950048" y="0"/>
                  <a:pt x="2171513" y="0"/>
                </a:cubicBezTo>
                <a:close/>
                <a:moveTo>
                  <a:pt x="400997" y="0"/>
                </a:moveTo>
                <a:cubicBezTo>
                  <a:pt x="622462" y="0"/>
                  <a:pt x="801995" y="179533"/>
                  <a:pt x="801995" y="400998"/>
                </a:cubicBezTo>
                <a:cubicBezTo>
                  <a:pt x="801995" y="1616391"/>
                  <a:pt x="801994" y="2831785"/>
                  <a:pt x="801994" y="4047178"/>
                </a:cubicBezTo>
                <a:cubicBezTo>
                  <a:pt x="801994" y="4268643"/>
                  <a:pt x="622461" y="4448176"/>
                  <a:pt x="400996" y="4448176"/>
                </a:cubicBezTo>
                <a:lnTo>
                  <a:pt x="400997" y="4448175"/>
                </a:lnTo>
                <a:cubicBezTo>
                  <a:pt x="179532" y="4448175"/>
                  <a:pt x="0" y="4268642"/>
                  <a:pt x="0" y="4047177"/>
                </a:cubicBezTo>
                <a:lnTo>
                  <a:pt x="0" y="400998"/>
                </a:lnTo>
                <a:cubicBezTo>
                  <a:pt x="0" y="179533"/>
                  <a:pt x="179532" y="0"/>
                  <a:pt x="40099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069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1FEBFB23-27E5-DB3E-411D-5316C5BF0E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3982" y="3344590"/>
            <a:ext cx="3004175" cy="3513410"/>
          </a:xfrm>
          <a:custGeom>
            <a:avLst/>
            <a:gdLst>
              <a:gd name="connsiteX0" fmla="*/ 1974640 w 3004175"/>
              <a:gd name="connsiteY0" fmla="*/ 0 h 3513410"/>
              <a:gd name="connsiteX1" fmla="*/ 3004175 w 3004175"/>
              <a:gd name="connsiteY1" fmla="*/ 1783206 h 3513410"/>
              <a:gd name="connsiteX2" fmla="*/ 2962486 w 3004175"/>
              <a:gd name="connsiteY2" fmla="*/ 1808533 h 3513410"/>
              <a:gd name="connsiteX3" fmla="*/ 2056011 w 3004175"/>
              <a:gd name="connsiteY3" fmla="*/ 3513410 h 3513410"/>
              <a:gd name="connsiteX4" fmla="*/ 0 w 3004175"/>
              <a:gd name="connsiteY4" fmla="*/ 3513410 h 3513410"/>
              <a:gd name="connsiteX5" fmla="*/ 1812951 w 3004175"/>
              <a:gd name="connsiteY5" fmla="*/ 103657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4175" h="3513410">
                <a:moveTo>
                  <a:pt x="1974640" y="0"/>
                </a:moveTo>
                <a:lnTo>
                  <a:pt x="3004175" y="1783206"/>
                </a:lnTo>
                <a:lnTo>
                  <a:pt x="2962486" y="1808533"/>
                </a:lnTo>
                <a:cubicBezTo>
                  <a:pt x="2415584" y="2178013"/>
                  <a:pt x="2056011" y="2803720"/>
                  <a:pt x="2056011" y="3513410"/>
                </a:cubicBezTo>
                <a:lnTo>
                  <a:pt x="0" y="3513410"/>
                </a:lnTo>
                <a:cubicBezTo>
                  <a:pt x="0" y="2094030"/>
                  <a:pt x="719147" y="842617"/>
                  <a:pt x="1812951" y="10365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54A77E41-ED62-97CF-208D-3478D5BE6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08139" y="2745978"/>
            <a:ext cx="3975724" cy="2294102"/>
          </a:xfrm>
          <a:custGeom>
            <a:avLst/>
            <a:gdLst>
              <a:gd name="connsiteX0" fmla="*/ 1987862 w 3975724"/>
              <a:gd name="connsiteY0" fmla="*/ 0 h 2294102"/>
              <a:gd name="connsiteX1" fmla="*/ 3947896 w 3975724"/>
              <a:gd name="connsiteY1" fmla="*/ 496299 h 2294102"/>
              <a:gd name="connsiteX2" fmla="*/ 3975724 w 3975724"/>
              <a:gd name="connsiteY2" fmla="*/ 512299 h 2294102"/>
              <a:gd name="connsiteX3" fmla="*/ 2947000 w 3975724"/>
              <a:gd name="connsiteY3" fmla="*/ 2294102 h 2294102"/>
              <a:gd name="connsiteX4" fmla="*/ 2788154 w 3975724"/>
              <a:gd name="connsiteY4" fmla="*/ 2217582 h 2294102"/>
              <a:gd name="connsiteX5" fmla="*/ 1987862 w 3975724"/>
              <a:gd name="connsiteY5" fmla="*/ 2056011 h 2294102"/>
              <a:gd name="connsiteX6" fmla="*/ 1187570 w 3975724"/>
              <a:gd name="connsiteY6" fmla="*/ 2217582 h 2294102"/>
              <a:gd name="connsiteX7" fmla="*/ 1028724 w 3975724"/>
              <a:gd name="connsiteY7" fmla="*/ 2294102 h 2294102"/>
              <a:gd name="connsiteX8" fmla="*/ 0 w 3975724"/>
              <a:gd name="connsiteY8" fmla="*/ 512300 h 2294102"/>
              <a:gd name="connsiteX9" fmla="*/ 27828 w 3975724"/>
              <a:gd name="connsiteY9" fmla="*/ 496299 h 2294102"/>
              <a:gd name="connsiteX10" fmla="*/ 1987862 w 3975724"/>
              <a:gd name="connsiteY10" fmla="*/ 0 h 2294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75724" h="2294102">
                <a:moveTo>
                  <a:pt x="1987862" y="0"/>
                </a:moveTo>
                <a:cubicBezTo>
                  <a:pt x="2697552" y="0"/>
                  <a:pt x="3365250" y="179786"/>
                  <a:pt x="3947896" y="496299"/>
                </a:cubicBezTo>
                <a:lnTo>
                  <a:pt x="3975724" y="512299"/>
                </a:lnTo>
                <a:lnTo>
                  <a:pt x="2947000" y="2294102"/>
                </a:lnTo>
                <a:lnTo>
                  <a:pt x="2788154" y="2217582"/>
                </a:lnTo>
                <a:cubicBezTo>
                  <a:pt x="2542177" y="2113542"/>
                  <a:pt x="2271738" y="2056011"/>
                  <a:pt x="1987862" y="2056011"/>
                </a:cubicBezTo>
                <a:cubicBezTo>
                  <a:pt x="1703986" y="2056011"/>
                  <a:pt x="1433548" y="2113542"/>
                  <a:pt x="1187570" y="2217582"/>
                </a:cubicBezTo>
                <a:lnTo>
                  <a:pt x="1028724" y="2294102"/>
                </a:lnTo>
                <a:lnTo>
                  <a:pt x="0" y="512300"/>
                </a:lnTo>
                <a:lnTo>
                  <a:pt x="27828" y="496299"/>
                </a:lnTo>
                <a:cubicBezTo>
                  <a:pt x="610474" y="179786"/>
                  <a:pt x="1278173" y="0"/>
                  <a:pt x="198786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3B36231-B5CB-D4E7-5623-98F433D69C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03852" y="3344590"/>
            <a:ext cx="3004169" cy="3513410"/>
          </a:xfrm>
          <a:custGeom>
            <a:avLst/>
            <a:gdLst>
              <a:gd name="connsiteX0" fmla="*/ 1029535 w 3004169"/>
              <a:gd name="connsiteY0" fmla="*/ 0 h 3513410"/>
              <a:gd name="connsiteX1" fmla="*/ 1191224 w 3004169"/>
              <a:gd name="connsiteY1" fmla="*/ 103657 h 3513410"/>
              <a:gd name="connsiteX2" fmla="*/ 2995832 w 3004169"/>
              <a:gd name="connsiteY2" fmla="*/ 3249329 h 3513410"/>
              <a:gd name="connsiteX3" fmla="*/ 3004169 w 3004169"/>
              <a:gd name="connsiteY3" fmla="*/ 3513222 h 3513410"/>
              <a:gd name="connsiteX4" fmla="*/ 3004169 w 3004169"/>
              <a:gd name="connsiteY4" fmla="*/ 3513410 h 3513410"/>
              <a:gd name="connsiteX5" fmla="*/ 948164 w 3004169"/>
              <a:gd name="connsiteY5" fmla="*/ 3513410 h 3513410"/>
              <a:gd name="connsiteX6" fmla="*/ 41689 w 3004169"/>
              <a:gd name="connsiteY6" fmla="*/ 1808533 h 3513410"/>
              <a:gd name="connsiteX7" fmla="*/ 0 w 3004169"/>
              <a:gd name="connsiteY7" fmla="*/ 1783206 h 351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4169" h="3513410">
                <a:moveTo>
                  <a:pt x="1029535" y="0"/>
                </a:moveTo>
                <a:lnTo>
                  <a:pt x="1191224" y="103657"/>
                </a:lnTo>
                <a:cubicBezTo>
                  <a:pt x="2216666" y="796432"/>
                  <a:pt x="2912818" y="1939605"/>
                  <a:pt x="2995832" y="3249329"/>
                </a:cubicBezTo>
                <a:lnTo>
                  <a:pt x="3004169" y="3513222"/>
                </a:lnTo>
                <a:lnTo>
                  <a:pt x="3004169" y="3513410"/>
                </a:lnTo>
                <a:lnTo>
                  <a:pt x="948164" y="3513410"/>
                </a:lnTo>
                <a:cubicBezTo>
                  <a:pt x="948164" y="2803720"/>
                  <a:pt x="588591" y="2178013"/>
                  <a:pt x="41689" y="1808533"/>
                </a:cubicBezTo>
                <a:lnTo>
                  <a:pt x="0" y="17832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7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9368912-67D5-2F0B-5E9E-C75FDD84AD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862197" y="2"/>
            <a:ext cx="2329811" cy="6857996"/>
          </a:xfrm>
          <a:custGeom>
            <a:avLst/>
            <a:gdLst>
              <a:gd name="connsiteX0" fmla="*/ 0 w 2329811"/>
              <a:gd name="connsiteY0" fmla="*/ 0 h 6857996"/>
              <a:gd name="connsiteX1" fmla="*/ 2329811 w 2329811"/>
              <a:gd name="connsiteY1" fmla="*/ 0 h 6857996"/>
              <a:gd name="connsiteX2" fmla="*/ 2329811 w 2329811"/>
              <a:gd name="connsiteY2" fmla="*/ 6857996 h 6857996"/>
              <a:gd name="connsiteX3" fmla="*/ 0 w 2329811"/>
              <a:gd name="connsiteY3" fmla="*/ 6857996 h 685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811" h="6857996">
                <a:moveTo>
                  <a:pt x="0" y="0"/>
                </a:moveTo>
                <a:lnTo>
                  <a:pt x="2329811" y="0"/>
                </a:lnTo>
                <a:lnTo>
                  <a:pt x="2329811" y="6857996"/>
                </a:lnTo>
                <a:lnTo>
                  <a:pt x="0" y="68579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1367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FE17D531-30AD-5BBE-0B08-B43DEBD9FD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9904" y="3643314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A5A20B4-18B3-579E-8699-9C05AAB51F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87654" y="919165"/>
            <a:ext cx="2762250" cy="2295525"/>
          </a:xfrm>
          <a:custGeom>
            <a:avLst/>
            <a:gdLst>
              <a:gd name="connsiteX0" fmla="*/ 0 w 2762250"/>
              <a:gd name="connsiteY0" fmla="*/ 0 h 2295525"/>
              <a:gd name="connsiteX1" fmla="*/ 2762250 w 2762250"/>
              <a:gd name="connsiteY1" fmla="*/ 0 h 2295525"/>
              <a:gd name="connsiteX2" fmla="*/ 2762250 w 2762250"/>
              <a:gd name="connsiteY2" fmla="*/ 2295525 h 2295525"/>
              <a:gd name="connsiteX3" fmla="*/ 0 w 2762250"/>
              <a:gd name="connsiteY3" fmla="*/ 2295525 h 2295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2250" h="2295525">
                <a:moveTo>
                  <a:pt x="0" y="0"/>
                </a:moveTo>
                <a:lnTo>
                  <a:pt x="2762250" y="0"/>
                </a:lnTo>
                <a:lnTo>
                  <a:pt x="2762250" y="2295525"/>
                </a:lnTo>
                <a:lnTo>
                  <a:pt x="0" y="22955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8695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017B7770-9C14-34BE-CFB3-F3F635672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476626" cy="6858000"/>
          </a:xfrm>
          <a:custGeom>
            <a:avLst/>
            <a:gdLst>
              <a:gd name="connsiteX0" fmla="*/ 0 w 3476626"/>
              <a:gd name="connsiteY0" fmla="*/ 0 h 6858000"/>
              <a:gd name="connsiteX1" fmla="*/ 3476626 w 3476626"/>
              <a:gd name="connsiteY1" fmla="*/ 0 h 6858000"/>
              <a:gd name="connsiteX2" fmla="*/ 3476626 w 3476626"/>
              <a:gd name="connsiteY2" fmla="*/ 6858000 h 6858000"/>
              <a:gd name="connsiteX3" fmla="*/ 0 w 347662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626" h="6858000">
                <a:moveTo>
                  <a:pt x="0" y="0"/>
                </a:moveTo>
                <a:lnTo>
                  <a:pt x="3476626" y="0"/>
                </a:lnTo>
                <a:lnTo>
                  <a:pt x="347662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1091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4200A25-E25F-A751-4D80-F62756C13B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424" y="0"/>
            <a:ext cx="6105425" cy="6858000"/>
          </a:xfrm>
          <a:custGeom>
            <a:avLst/>
            <a:gdLst>
              <a:gd name="connsiteX0" fmla="*/ 0 w 6105425"/>
              <a:gd name="connsiteY0" fmla="*/ 0 h 6858000"/>
              <a:gd name="connsiteX1" fmla="*/ 6105425 w 6105425"/>
              <a:gd name="connsiteY1" fmla="*/ 0 h 6858000"/>
              <a:gd name="connsiteX2" fmla="*/ 6105425 w 6105425"/>
              <a:gd name="connsiteY2" fmla="*/ 6858000 h 6858000"/>
              <a:gd name="connsiteX3" fmla="*/ 0 w 61054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425" h="6858000">
                <a:moveTo>
                  <a:pt x="0" y="0"/>
                </a:moveTo>
                <a:lnTo>
                  <a:pt x="6105425" y="0"/>
                </a:lnTo>
                <a:lnTo>
                  <a:pt x="61054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4025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5CFE1ED-B639-5E7A-7214-D612CEE0F2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4067" y="3525996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2C1F0A4-4921-552B-DE88-0882507D94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1665" y="1866900"/>
            <a:ext cx="2578100" cy="2540000"/>
          </a:xfrm>
          <a:custGeom>
            <a:avLst/>
            <a:gdLst>
              <a:gd name="connsiteX0" fmla="*/ 423342 w 2578100"/>
              <a:gd name="connsiteY0" fmla="*/ 0 h 2540000"/>
              <a:gd name="connsiteX1" fmla="*/ 2154758 w 2578100"/>
              <a:gd name="connsiteY1" fmla="*/ 0 h 2540000"/>
              <a:gd name="connsiteX2" fmla="*/ 2578100 w 2578100"/>
              <a:gd name="connsiteY2" fmla="*/ 423342 h 2540000"/>
              <a:gd name="connsiteX3" fmla="*/ 2578100 w 2578100"/>
              <a:gd name="connsiteY3" fmla="*/ 2116658 h 2540000"/>
              <a:gd name="connsiteX4" fmla="*/ 2154758 w 2578100"/>
              <a:gd name="connsiteY4" fmla="*/ 2540000 h 2540000"/>
              <a:gd name="connsiteX5" fmla="*/ 423342 w 2578100"/>
              <a:gd name="connsiteY5" fmla="*/ 2540000 h 2540000"/>
              <a:gd name="connsiteX6" fmla="*/ 0 w 2578100"/>
              <a:gd name="connsiteY6" fmla="*/ 2116658 h 2540000"/>
              <a:gd name="connsiteX7" fmla="*/ 0 w 2578100"/>
              <a:gd name="connsiteY7" fmla="*/ 423342 h 2540000"/>
              <a:gd name="connsiteX8" fmla="*/ 423342 w 2578100"/>
              <a:gd name="connsiteY8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8100" h="2540000">
                <a:moveTo>
                  <a:pt x="423342" y="0"/>
                </a:moveTo>
                <a:lnTo>
                  <a:pt x="2154758" y="0"/>
                </a:lnTo>
                <a:cubicBezTo>
                  <a:pt x="2388563" y="0"/>
                  <a:pt x="2578100" y="189537"/>
                  <a:pt x="2578100" y="423342"/>
                </a:cubicBezTo>
                <a:lnTo>
                  <a:pt x="2578100" y="2116658"/>
                </a:lnTo>
                <a:cubicBezTo>
                  <a:pt x="2578100" y="2350463"/>
                  <a:pt x="2388563" y="2540000"/>
                  <a:pt x="2154758" y="2540000"/>
                </a:cubicBezTo>
                <a:lnTo>
                  <a:pt x="423342" y="2540000"/>
                </a:lnTo>
                <a:cubicBezTo>
                  <a:pt x="189537" y="2540000"/>
                  <a:pt x="0" y="2350463"/>
                  <a:pt x="0" y="2116658"/>
                </a:cubicBezTo>
                <a:lnTo>
                  <a:pt x="0" y="423342"/>
                </a:lnTo>
                <a:cubicBezTo>
                  <a:pt x="0" y="189537"/>
                  <a:pt x="189537" y="0"/>
                  <a:pt x="4233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862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AE20D3D4-33E4-58E7-B75D-84F98DF426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1964" y="2184676"/>
            <a:ext cx="3410858" cy="3410858"/>
          </a:xfrm>
          <a:custGeom>
            <a:avLst/>
            <a:gdLst>
              <a:gd name="connsiteX0" fmla="*/ 1705429 w 3410858"/>
              <a:gd name="connsiteY0" fmla="*/ 0 h 3410858"/>
              <a:gd name="connsiteX1" fmla="*/ 3410858 w 3410858"/>
              <a:gd name="connsiteY1" fmla="*/ 1705429 h 3410858"/>
              <a:gd name="connsiteX2" fmla="*/ 1705429 w 3410858"/>
              <a:gd name="connsiteY2" fmla="*/ 3410858 h 3410858"/>
              <a:gd name="connsiteX3" fmla="*/ 0 w 3410858"/>
              <a:gd name="connsiteY3" fmla="*/ 1705429 h 3410858"/>
              <a:gd name="connsiteX4" fmla="*/ 1705429 w 3410858"/>
              <a:gd name="connsiteY4" fmla="*/ 0 h 341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0858" h="3410858">
                <a:moveTo>
                  <a:pt x="1705429" y="0"/>
                </a:moveTo>
                <a:cubicBezTo>
                  <a:pt x="2647311" y="0"/>
                  <a:pt x="3410858" y="763547"/>
                  <a:pt x="3410858" y="1705429"/>
                </a:cubicBezTo>
                <a:cubicBezTo>
                  <a:pt x="3410858" y="2647311"/>
                  <a:pt x="2647311" y="3410858"/>
                  <a:pt x="1705429" y="3410858"/>
                </a:cubicBezTo>
                <a:cubicBezTo>
                  <a:pt x="763547" y="3410858"/>
                  <a:pt x="0" y="2647311"/>
                  <a:pt x="0" y="1705429"/>
                </a:cubicBezTo>
                <a:cubicBezTo>
                  <a:pt x="0" y="763547"/>
                  <a:pt x="763547" y="0"/>
                  <a:pt x="17054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7079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F9C0F696-DED1-B2BD-C656-9EA38DCE8E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913" y="549276"/>
            <a:ext cx="3134858" cy="5763886"/>
          </a:xfrm>
          <a:custGeom>
            <a:avLst/>
            <a:gdLst>
              <a:gd name="connsiteX0" fmla="*/ 0 w 3134858"/>
              <a:gd name="connsiteY0" fmla="*/ 0 h 5763886"/>
              <a:gd name="connsiteX1" fmla="*/ 3134858 w 3134858"/>
              <a:gd name="connsiteY1" fmla="*/ 0 h 5763886"/>
              <a:gd name="connsiteX2" fmla="*/ 3134858 w 3134858"/>
              <a:gd name="connsiteY2" fmla="*/ 5763886 h 5763886"/>
              <a:gd name="connsiteX3" fmla="*/ 0 w 3134858"/>
              <a:gd name="connsiteY3" fmla="*/ 5763886 h 57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4858" h="5763886">
                <a:moveTo>
                  <a:pt x="0" y="0"/>
                </a:moveTo>
                <a:lnTo>
                  <a:pt x="3134858" y="0"/>
                </a:lnTo>
                <a:lnTo>
                  <a:pt x="3134858" y="5763886"/>
                </a:lnTo>
                <a:lnTo>
                  <a:pt x="0" y="5763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91421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282844C-7A38-210A-3693-1EDD6E4E4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9118" y="0"/>
            <a:ext cx="5582882" cy="6858000"/>
          </a:xfrm>
          <a:custGeom>
            <a:avLst/>
            <a:gdLst>
              <a:gd name="connsiteX0" fmla="*/ 0 w 5582882"/>
              <a:gd name="connsiteY0" fmla="*/ 0 h 6858000"/>
              <a:gd name="connsiteX1" fmla="*/ 5582882 w 5582882"/>
              <a:gd name="connsiteY1" fmla="*/ 0 h 6858000"/>
              <a:gd name="connsiteX2" fmla="*/ 5582882 w 5582882"/>
              <a:gd name="connsiteY2" fmla="*/ 6858000 h 6858000"/>
              <a:gd name="connsiteX3" fmla="*/ 0 w 558288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2882" h="6858000">
                <a:moveTo>
                  <a:pt x="0" y="0"/>
                </a:moveTo>
                <a:lnTo>
                  <a:pt x="5582882" y="0"/>
                </a:lnTo>
                <a:lnTo>
                  <a:pt x="5582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9411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84439E0C-E816-9A50-6243-7F4378FF91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18478" y="2235200"/>
            <a:ext cx="2797922" cy="2870200"/>
          </a:xfrm>
          <a:custGeom>
            <a:avLst/>
            <a:gdLst>
              <a:gd name="connsiteX0" fmla="*/ 0 w 2797922"/>
              <a:gd name="connsiteY0" fmla="*/ 0 h 2870200"/>
              <a:gd name="connsiteX1" fmla="*/ 2797922 w 2797922"/>
              <a:gd name="connsiteY1" fmla="*/ 0 h 2870200"/>
              <a:gd name="connsiteX2" fmla="*/ 2797922 w 2797922"/>
              <a:gd name="connsiteY2" fmla="*/ 2870200 h 2870200"/>
              <a:gd name="connsiteX3" fmla="*/ 0 w 27979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7922" h="2870200">
                <a:moveTo>
                  <a:pt x="0" y="0"/>
                </a:moveTo>
                <a:lnTo>
                  <a:pt x="2797922" y="0"/>
                </a:lnTo>
                <a:lnTo>
                  <a:pt x="27979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B3064FAD-EA9D-992E-910C-B0B0BFAE41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9955" y="2235201"/>
            <a:ext cx="3932488" cy="2870200"/>
          </a:xfrm>
          <a:custGeom>
            <a:avLst/>
            <a:gdLst>
              <a:gd name="connsiteX0" fmla="*/ 0 w 3932488"/>
              <a:gd name="connsiteY0" fmla="*/ 0 h 2870200"/>
              <a:gd name="connsiteX1" fmla="*/ 3932488 w 3932488"/>
              <a:gd name="connsiteY1" fmla="*/ 0 h 2870200"/>
              <a:gd name="connsiteX2" fmla="*/ 3932488 w 3932488"/>
              <a:gd name="connsiteY2" fmla="*/ 2870200 h 2870200"/>
              <a:gd name="connsiteX3" fmla="*/ 0 w 3932488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2488" h="2870200">
                <a:moveTo>
                  <a:pt x="0" y="0"/>
                </a:moveTo>
                <a:lnTo>
                  <a:pt x="3932488" y="0"/>
                </a:lnTo>
                <a:lnTo>
                  <a:pt x="3932488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E8E4D6-1068-5345-9186-10C500749C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36000" y="2235201"/>
            <a:ext cx="2137522" cy="2870200"/>
          </a:xfrm>
          <a:custGeom>
            <a:avLst/>
            <a:gdLst>
              <a:gd name="connsiteX0" fmla="*/ 0 w 2137522"/>
              <a:gd name="connsiteY0" fmla="*/ 0 h 2870200"/>
              <a:gd name="connsiteX1" fmla="*/ 2137522 w 2137522"/>
              <a:gd name="connsiteY1" fmla="*/ 0 h 2870200"/>
              <a:gd name="connsiteX2" fmla="*/ 2137522 w 2137522"/>
              <a:gd name="connsiteY2" fmla="*/ 2870200 h 2870200"/>
              <a:gd name="connsiteX3" fmla="*/ 0 w 2137522"/>
              <a:gd name="connsiteY3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7522" h="2870200">
                <a:moveTo>
                  <a:pt x="0" y="0"/>
                </a:moveTo>
                <a:lnTo>
                  <a:pt x="2137522" y="0"/>
                </a:lnTo>
                <a:lnTo>
                  <a:pt x="2137522" y="2870200"/>
                </a:lnTo>
                <a:lnTo>
                  <a:pt x="0" y="287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3275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B1AAD-2CE0-4B99-9544-7431C574BF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739" y="1514168"/>
            <a:ext cx="7021513" cy="4798992"/>
          </a:xfrm>
          <a:custGeom>
            <a:avLst/>
            <a:gdLst>
              <a:gd name="connsiteX0" fmla="*/ 0 w 7021513"/>
              <a:gd name="connsiteY0" fmla="*/ 0 h 4798992"/>
              <a:gd name="connsiteX1" fmla="*/ 7021513 w 7021513"/>
              <a:gd name="connsiteY1" fmla="*/ 0 h 4798992"/>
              <a:gd name="connsiteX2" fmla="*/ 7021513 w 7021513"/>
              <a:gd name="connsiteY2" fmla="*/ 4798992 h 4798992"/>
              <a:gd name="connsiteX3" fmla="*/ 0 w 7021513"/>
              <a:gd name="connsiteY3" fmla="*/ 4798992 h 479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1513" h="4798992">
                <a:moveTo>
                  <a:pt x="0" y="0"/>
                </a:moveTo>
                <a:lnTo>
                  <a:pt x="7021513" y="0"/>
                </a:lnTo>
                <a:lnTo>
                  <a:pt x="7021513" y="4798992"/>
                </a:lnTo>
                <a:lnTo>
                  <a:pt x="0" y="47989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3121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9674656-6401-66C2-F6A0-1E6308CAAD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1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6857998 h 6858000"/>
              <a:gd name="connsiteX5" fmla="*/ 2106232 w 6096000"/>
              <a:gd name="connsiteY5" fmla="*/ 1 h 6858000"/>
              <a:gd name="connsiteX6" fmla="*/ 0 w 6096000"/>
              <a:gd name="connsiteY6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2106232" y="1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580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4B06028-635C-A8EF-76FC-446C26EC1F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97827" y="5"/>
            <a:ext cx="8294176" cy="1268413"/>
          </a:xfrm>
          <a:custGeom>
            <a:avLst/>
            <a:gdLst>
              <a:gd name="connsiteX0" fmla="*/ 0 w 8294176"/>
              <a:gd name="connsiteY0" fmla="*/ 0 h 1268413"/>
              <a:gd name="connsiteX1" fmla="*/ 8294176 w 8294176"/>
              <a:gd name="connsiteY1" fmla="*/ 0 h 1268413"/>
              <a:gd name="connsiteX2" fmla="*/ 8294176 w 8294176"/>
              <a:gd name="connsiteY2" fmla="*/ 1268413 h 1268413"/>
              <a:gd name="connsiteX3" fmla="*/ 0 w 8294176"/>
              <a:gd name="connsiteY3" fmla="*/ 1268413 h 126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94176" h="1268413">
                <a:moveTo>
                  <a:pt x="0" y="0"/>
                </a:moveTo>
                <a:lnTo>
                  <a:pt x="8294176" y="0"/>
                </a:lnTo>
                <a:lnTo>
                  <a:pt x="8294176" y="1268413"/>
                </a:lnTo>
                <a:lnTo>
                  <a:pt x="0" y="12684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9308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491C491B-EF6B-5F33-4D61-C0EA113FC3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49" y="3428999"/>
            <a:ext cx="12189051" cy="3429001"/>
          </a:xfrm>
          <a:custGeom>
            <a:avLst/>
            <a:gdLst>
              <a:gd name="connsiteX0" fmla="*/ 0 w 12189051"/>
              <a:gd name="connsiteY0" fmla="*/ 0 h 3429001"/>
              <a:gd name="connsiteX1" fmla="*/ 12189051 w 12189051"/>
              <a:gd name="connsiteY1" fmla="*/ 0 h 3429001"/>
              <a:gd name="connsiteX2" fmla="*/ 12189051 w 12189051"/>
              <a:gd name="connsiteY2" fmla="*/ 3429001 h 3429001"/>
              <a:gd name="connsiteX3" fmla="*/ 0 w 12189051"/>
              <a:gd name="connsiteY3" fmla="*/ 3429001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9051" h="3429001">
                <a:moveTo>
                  <a:pt x="0" y="0"/>
                </a:moveTo>
                <a:lnTo>
                  <a:pt x="12189051" y="0"/>
                </a:lnTo>
                <a:lnTo>
                  <a:pt x="12189051" y="3429001"/>
                </a:lnTo>
                <a:lnTo>
                  <a:pt x="0" y="34290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209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1B03158-40AA-8684-6063-15FFFE589F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0378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ECF64813-A67F-AEFF-912E-983BF2F02D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14794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A7F41857-0FB3-5BA7-F3B9-0E80C8B1CF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269212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CCD65459-C92B-0BBD-4B59-426FCD532E1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23630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0C784EC3-4E1B-3EAE-7133-F85AEC5FE6F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78050" y="3908836"/>
            <a:ext cx="1653577" cy="1653577"/>
          </a:xfrm>
          <a:custGeom>
            <a:avLst/>
            <a:gdLst>
              <a:gd name="connsiteX0" fmla="*/ 275602 w 1653577"/>
              <a:gd name="connsiteY0" fmla="*/ 0 h 1653577"/>
              <a:gd name="connsiteX1" fmla="*/ 1377975 w 1653577"/>
              <a:gd name="connsiteY1" fmla="*/ 0 h 1653577"/>
              <a:gd name="connsiteX2" fmla="*/ 1653577 w 1653577"/>
              <a:gd name="connsiteY2" fmla="*/ 275602 h 1653577"/>
              <a:gd name="connsiteX3" fmla="*/ 1653577 w 1653577"/>
              <a:gd name="connsiteY3" fmla="*/ 1377975 h 1653577"/>
              <a:gd name="connsiteX4" fmla="*/ 1377975 w 1653577"/>
              <a:gd name="connsiteY4" fmla="*/ 1653577 h 1653577"/>
              <a:gd name="connsiteX5" fmla="*/ 275602 w 1653577"/>
              <a:gd name="connsiteY5" fmla="*/ 1653577 h 1653577"/>
              <a:gd name="connsiteX6" fmla="*/ 0 w 1653577"/>
              <a:gd name="connsiteY6" fmla="*/ 1377975 h 1653577"/>
              <a:gd name="connsiteX7" fmla="*/ 0 w 1653577"/>
              <a:gd name="connsiteY7" fmla="*/ 275602 h 1653577"/>
              <a:gd name="connsiteX8" fmla="*/ 275602 w 1653577"/>
              <a:gd name="connsiteY8" fmla="*/ 0 h 1653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3577" h="1653577">
                <a:moveTo>
                  <a:pt x="275602" y="0"/>
                </a:moveTo>
                <a:lnTo>
                  <a:pt x="1377975" y="0"/>
                </a:lnTo>
                <a:cubicBezTo>
                  <a:pt x="1530186" y="0"/>
                  <a:pt x="1653577" y="123391"/>
                  <a:pt x="1653577" y="275602"/>
                </a:cubicBezTo>
                <a:lnTo>
                  <a:pt x="1653577" y="1377975"/>
                </a:lnTo>
                <a:cubicBezTo>
                  <a:pt x="1653577" y="1530186"/>
                  <a:pt x="1530186" y="1653577"/>
                  <a:pt x="1377975" y="1653577"/>
                </a:cubicBezTo>
                <a:lnTo>
                  <a:pt x="275602" y="1653577"/>
                </a:lnTo>
                <a:cubicBezTo>
                  <a:pt x="123391" y="1653577"/>
                  <a:pt x="0" y="1530186"/>
                  <a:pt x="0" y="1377975"/>
                </a:cubicBezTo>
                <a:lnTo>
                  <a:pt x="0" y="275602"/>
                </a:lnTo>
                <a:cubicBezTo>
                  <a:pt x="0" y="123391"/>
                  <a:pt x="123391" y="0"/>
                  <a:pt x="275602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686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09019FF-EE31-2C6E-38CE-A42CE06EC5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83216" y="1655183"/>
            <a:ext cx="3028328" cy="3028328"/>
          </a:xfrm>
          <a:custGeom>
            <a:avLst/>
            <a:gdLst>
              <a:gd name="connsiteX0" fmla="*/ 1514164 w 3028328"/>
              <a:gd name="connsiteY0" fmla="*/ 0 h 3028328"/>
              <a:gd name="connsiteX1" fmla="*/ 3028328 w 3028328"/>
              <a:gd name="connsiteY1" fmla="*/ 1514164 h 3028328"/>
              <a:gd name="connsiteX2" fmla="*/ 1514164 w 3028328"/>
              <a:gd name="connsiteY2" fmla="*/ 3028328 h 3028328"/>
              <a:gd name="connsiteX3" fmla="*/ 0 w 3028328"/>
              <a:gd name="connsiteY3" fmla="*/ 1514164 h 3028328"/>
              <a:gd name="connsiteX4" fmla="*/ 1514164 w 3028328"/>
              <a:gd name="connsiteY4" fmla="*/ 0 h 3028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328" h="3028328">
                <a:moveTo>
                  <a:pt x="1514164" y="0"/>
                </a:moveTo>
                <a:cubicBezTo>
                  <a:pt x="2350413" y="0"/>
                  <a:pt x="3028328" y="677915"/>
                  <a:pt x="3028328" y="1514164"/>
                </a:cubicBezTo>
                <a:cubicBezTo>
                  <a:pt x="3028328" y="2350413"/>
                  <a:pt x="2350413" y="3028328"/>
                  <a:pt x="1514164" y="3028328"/>
                </a:cubicBezTo>
                <a:cubicBezTo>
                  <a:pt x="677915" y="3028328"/>
                  <a:pt x="0" y="2350413"/>
                  <a:pt x="0" y="1514164"/>
                </a:cubicBezTo>
                <a:cubicBezTo>
                  <a:pt x="0" y="677915"/>
                  <a:pt x="677915" y="0"/>
                  <a:pt x="151416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206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DF8A109-1F41-75E8-9F24-E1ABA9F039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0504" y="544840"/>
            <a:ext cx="4572000" cy="5759450"/>
          </a:xfrm>
          <a:custGeom>
            <a:avLst/>
            <a:gdLst>
              <a:gd name="connsiteX0" fmla="*/ 0 w 4572000"/>
              <a:gd name="connsiteY0" fmla="*/ 0 h 5759450"/>
              <a:gd name="connsiteX1" fmla="*/ 4572000 w 4572000"/>
              <a:gd name="connsiteY1" fmla="*/ 0 h 5759450"/>
              <a:gd name="connsiteX2" fmla="*/ 4572000 w 4572000"/>
              <a:gd name="connsiteY2" fmla="*/ 5759450 h 5759450"/>
              <a:gd name="connsiteX3" fmla="*/ 0 w 4572000"/>
              <a:gd name="connsiteY3" fmla="*/ 5759450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59450">
                <a:moveTo>
                  <a:pt x="0" y="0"/>
                </a:moveTo>
                <a:lnTo>
                  <a:pt x="4572000" y="0"/>
                </a:lnTo>
                <a:lnTo>
                  <a:pt x="4572000" y="5759450"/>
                </a:lnTo>
                <a:lnTo>
                  <a:pt x="0" y="57594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2975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F37115C-3B09-0C0A-59CD-32C6B15109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4070" y="0"/>
            <a:ext cx="5257931" cy="6858000"/>
          </a:xfrm>
          <a:custGeom>
            <a:avLst/>
            <a:gdLst>
              <a:gd name="connsiteX0" fmla="*/ 0 w 5257931"/>
              <a:gd name="connsiteY0" fmla="*/ 0 h 6858000"/>
              <a:gd name="connsiteX1" fmla="*/ 5257931 w 5257931"/>
              <a:gd name="connsiteY1" fmla="*/ 0 h 6858000"/>
              <a:gd name="connsiteX2" fmla="*/ 5257931 w 5257931"/>
              <a:gd name="connsiteY2" fmla="*/ 6858000 h 6858000"/>
              <a:gd name="connsiteX3" fmla="*/ 0 w 52579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57931" h="6858000">
                <a:moveTo>
                  <a:pt x="0" y="0"/>
                </a:moveTo>
                <a:lnTo>
                  <a:pt x="5257931" y="0"/>
                </a:lnTo>
                <a:lnTo>
                  <a:pt x="525793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503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1E6FC29-B6A1-7000-30A8-C4BD2FEE72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62366" y="1"/>
            <a:ext cx="5029634" cy="5553721"/>
          </a:xfrm>
          <a:custGeom>
            <a:avLst/>
            <a:gdLst>
              <a:gd name="connsiteX0" fmla="*/ 0 w 5029634"/>
              <a:gd name="connsiteY0" fmla="*/ 0 h 5553721"/>
              <a:gd name="connsiteX1" fmla="*/ 5029634 w 5029634"/>
              <a:gd name="connsiteY1" fmla="*/ 0 h 5553721"/>
              <a:gd name="connsiteX2" fmla="*/ 5029634 w 5029634"/>
              <a:gd name="connsiteY2" fmla="*/ 5553721 h 5553721"/>
              <a:gd name="connsiteX3" fmla="*/ 0 w 5029634"/>
              <a:gd name="connsiteY3" fmla="*/ 5553721 h 5553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634" h="5553721">
                <a:moveTo>
                  <a:pt x="0" y="0"/>
                </a:moveTo>
                <a:lnTo>
                  <a:pt x="5029634" y="0"/>
                </a:lnTo>
                <a:lnTo>
                  <a:pt x="5029634" y="5553721"/>
                </a:lnTo>
                <a:lnTo>
                  <a:pt x="0" y="555372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3880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6A6F6EB4-FEAB-9551-A92E-7BDF3A113C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78100"/>
            <a:ext cx="12192000" cy="42799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1924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F72749B-2821-82E7-CB4E-2DB32EF132B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94300" y="1321228"/>
            <a:ext cx="3175000" cy="2703406"/>
          </a:xfrm>
          <a:custGeom>
            <a:avLst/>
            <a:gdLst>
              <a:gd name="connsiteX0" fmla="*/ 0 w 3175000"/>
              <a:gd name="connsiteY0" fmla="*/ 0 h 2703406"/>
              <a:gd name="connsiteX1" fmla="*/ 3175000 w 3175000"/>
              <a:gd name="connsiteY1" fmla="*/ 0 h 2703406"/>
              <a:gd name="connsiteX2" fmla="*/ 3175000 w 3175000"/>
              <a:gd name="connsiteY2" fmla="*/ 2703406 h 2703406"/>
              <a:gd name="connsiteX3" fmla="*/ 0 w 3175000"/>
              <a:gd name="connsiteY3" fmla="*/ 2703406 h 270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000" h="2703406">
                <a:moveTo>
                  <a:pt x="0" y="0"/>
                </a:moveTo>
                <a:lnTo>
                  <a:pt x="3175000" y="0"/>
                </a:lnTo>
                <a:lnTo>
                  <a:pt x="3175000" y="2703406"/>
                </a:lnTo>
                <a:lnTo>
                  <a:pt x="0" y="27034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25083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E5257230-6DBA-6E64-FF95-FC30E8BB821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7017" y="3876945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EC6F448B-2EF1-789C-A771-AA2B9AC0C7A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47017" y="1268412"/>
            <a:ext cx="3911600" cy="2434511"/>
          </a:xfrm>
          <a:custGeom>
            <a:avLst/>
            <a:gdLst>
              <a:gd name="connsiteX0" fmla="*/ 0 w 3911600"/>
              <a:gd name="connsiteY0" fmla="*/ 0 h 2434511"/>
              <a:gd name="connsiteX1" fmla="*/ 3911600 w 3911600"/>
              <a:gd name="connsiteY1" fmla="*/ 0 h 2434511"/>
              <a:gd name="connsiteX2" fmla="*/ 3911600 w 3911600"/>
              <a:gd name="connsiteY2" fmla="*/ 2434511 h 2434511"/>
              <a:gd name="connsiteX3" fmla="*/ 0 w 3911600"/>
              <a:gd name="connsiteY3" fmla="*/ 2434511 h 243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1600" h="2434511">
                <a:moveTo>
                  <a:pt x="0" y="0"/>
                </a:moveTo>
                <a:lnTo>
                  <a:pt x="3911600" y="0"/>
                </a:lnTo>
                <a:lnTo>
                  <a:pt x="3911600" y="2434511"/>
                </a:lnTo>
                <a:lnTo>
                  <a:pt x="0" y="2434511"/>
                </a:lnTo>
                <a:close/>
              </a:path>
            </a:pathLst>
          </a:custGeom>
          <a:noFill/>
          <a:ln>
            <a:noFill/>
          </a:ln>
          <a:effectLst>
            <a:outerShdw blurRad="127000" dist="63500" dir="10200000" algn="tl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539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060268B-ECDE-2864-0B1C-3FBAAF9A4B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5478790"/>
          </a:xfrm>
          <a:custGeom>
            <a:avLst/>
            <a:gdLst>
              <a:gd name="connsiteX0" fmla="*/ 0 w 6096000"/>
              <a:gd name="connsiteY0" fmla="*/ 0 h 5478790"/>
              <a:gd name="connsiteX1" fmla="*/ 5518841 w 6096000"/>
              <a:gd name="connsiteY1" fmla="*/ 0 h 5478790"/>
              <a:gd name="connsiteX2" fmla="*/ 5583025 w 6096000"/>
              <a:gd name="connsiteY2" fmla="*/ 98160 h 5478790"/>
              <a:gd name="connsiteX3" fmla="*/ 6096000 w 6096000"/>
              <a:gd name="connsiteY3" fmla="*/ 1935490 h 5478790"/>
              <a:gd name="connsiteX4" fmla="*/ 2552700 w 6096000"/>
              <a:gd name="connsiteY4" fmla="*/ 5478790 h 5478790"/>
              <a:gd name="connsiteX5" fmla="*/ 47209 w 6096000"/>
              <a:gd name="connsiteY5" fmla="*/ 4440982 h 5478790"/>
              <a:gd name="connsiteX6" fmla="*/ 0 w 6096000"/>
              <a:gd name="connsiteY6" fmla="*/ 4389039 h 5478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0" h="5478790">
                <a:moveTo>
                  <a:pt x="0" y="0"/>
                </a:moveTo>
                <a:lnTo>
                  <a:pt x="5518841" y="0"/>
                </a:lnTo>
                <a:lnTo>
                  <a:pt x="5583025" y="98160"/>
                </a:lnTo>
                <a:cubicBezTo>
                  <a:pt x="5908546" y="633896"/>
                  <a:pt x="6096000" y="1262802"/>
                  <a:pt x="6096000" y="1935490"/>
                </a:cubicBezTo>
                <a:cubicBezTo>
                  <a:pt x="6096000" y="3892401"/>
                  <a:pt x="4509611" y="5478790"/>
                  <a:pt x="2552700" y="5478790"/>
                </a:cubicBezTo>
                <a:cubicBezTo>
                  <a:pt x="1574245" y="5478790"/>
                  <a:pt x="688420" y="5082193"/>
                  <a:pt x="47209" y="4440982"/>
                </a:cubicBezTo>
                <a:lnTo>
                  <a:pt x="0" y="43890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356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6">
            <a:extLst>
              <a:ext uri="{FF2B5EF4-FFF2-40B4-BE49-F238E27FC236}">
                <a16:creationId xmlns:a16="http://schemas.microsoft.com/office/drawing/2014/main" id="{E16A35A2-BC9D-76BD-8729-65CF4643E5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1" cy="41006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7742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ADDDD3DA-8C3F-2F36-EDFF-AE790417FC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49912" y="0"/>
            <a:ext cx="4542088" cy="6858000"/>
          </a:xfrm>
          <a:custGeom>
            <a:avLst/>
            <a:gdLst>
              <a:gd name="connsiteX0" fmla="*/ 3241326 w 4542088"/>
              <a:gd name="connsiteY0" fmla="*/ 0 h 6858000"/>
              <a:gd name="connsiteX1" fmla="*/ 4542088 w 4542088"/>
              <a:gd name="connsiteY1" fmla="*/ 0 h 6858000"/>
              <a:gd name="connsiteX2" fmla="*/ 4542088 w 4542088"/>
              <a:gd name="connsiteY2" fmla="*/ 6858000 h 6858000"/>
              <a:gd name="connsiteX3" fmla="*/ 3142973 w 4542088"/>
              <a:gd name="connsiteY3" fmla="*/ 6858000 h 6858000"/>
              <a:gd name="connsiteX4" fmla="*/ 167479 w 4542088"/>
              <a:gd name="connsiteY4" fmla="*/ 3882506 h 6858000"/>
              <a:gd name="connsiteX5" fmla="*/ 167479 w 4542088"/>
              <a:gd name="connsiteY5" fmla="*/ 30738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2088" h="6858000">
                <a:moveTo>
                  <a:pt x="3241326" y="0"/>
                </a:moveTo>
                <a:lnTo>
                  <a:pt x="4542088" y="0"/>
                </a:lnTo>
                <a:lnTo>
                  <a:pt x="4542088" y="6858000"/>
                </a:lnTo>
                <a:lnTo>
                  <a:pt x="3142973" y="6858000"/>
                </a:lnTo>
                <a:lnTo>
                  <a:pt x="167479" y="3882506"/>
                </a:lnTo>
                <a:cubicBezTo>
                  <a:pt x="-55826" y="3659201"/>
                  <a:pt x="-55826" y="3297152"/>
                  <a:pt x="167479" y="30738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FD4421F3-7D75-AF66-A229-4AD3C301F6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805251" y="4020150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746D9614-171F-DB42-ADF2-735378899A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01624" y="1148368"/>
            <a:ext cx="2081735" cy="2081735"/>
          </a:xfrm>
          <a:custGeom>
            <a:avLst/>
            <a:gdLst>
              <a:gd name="connsiteX0" fmla="*/ 1040867 w 2081735"/>
              <a:gd name="connsiteY0" fmla="*/ 0 h 2081735"/>
              <a:gd name="connsiteX1" fmla="*/ 2081735 w 2081735"/>
              <a:gd name="connsiteY1" fmla="*/ 1040868 h 2081735"/>
              <a:gd name="connsiteX2" fmla="*/ 1040867 w 2081735"/>
              <a:gd name="connsiteY2" fmla="*/ 2081735 h 2081735"/>
              <a:gd name="connsiteX3" fmla="*/ 0 w 2081735"/>
              <a:gd name="connsiteY3" fmla="*/ 1040868 h 208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1735" h="2081735">
                <a:moveTo>
                  <a:pt x="1040867" y="0"/>
                </a:moveTo>
                <a:lnTo>
                  <a:pt x="2081735" y="1040868"/>
                </a:lnTo>
                <a:lnTo>
                  <a:pt x="1040867" y="2081735"/>
                </a:lnTo>
                <a:lnTo>
                  <a:pt x="0" y="10408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8226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8728681E-8FB8-2912-7302-B8CA1D64CC4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19851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78CFA7C-B987-F595-3FDE-4982CDA9E8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64627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BBCE4DF-122C-A2F9-9A46-92F9CB4F5E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09403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673B70D7-B209-F08E-AF0D-FA378111870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54179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2853097-B2AC-199E-2D22-77DAF13387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108" y="2029652"/>
            <a:ext cx="1863800" cy="1864854"/>
          </a:xfrm>
          <a:custGeom>
            <a:avLst/>
            <a:gdLst>
              <a:gd name="connsiteX0" fmla="*/ 213694 w 1863800"/>
              <a:gd name="connsiteY0" fmla="*/ 0 h 1864854"/>
              <a:gd name="connsiteX1" fmla="*/ 1651160 w 1863800"/>
              <a:gd name="connsiteY1" fmla="*/ 0 h 1864854"/>
              <a:gd name="connsiteX2" fmla="*/ 1860514 w 1863800"/>
              <a:gd name="connsiteY2" fmla="*/ 170628 h 1864854"/>
              <a:gd name="connsiteX3" fmla="*/ 1863800 w 1863800"/>
              <a:gd name="connsiteY3" fmla="*/ 203234 h 1864854"/>
              <a:gd name="connsiteX4" fmla="*/ 1863800 w 1863800"/>
              <a:gd name="connsiteY4" fmla="*/ 1661620 h 1864854"/>
              <a:gd name="connsiteX5" fmla="*/ 1860514 w 1863800"/>
              <a:gd name="connsiteY5" fmla="*/ 1694227 h 1864854"/>
              <a:gd name="connsiteX6" fmla="*/ 1651160 w 1863800"/>
              <a:gd name="connsiteY6" fmla="*/ 1864854 h 1864854"/>
              <a:gd name="connsiteX7" fmla="*/ 213694 w 1863800"/>
              <a:gd name="connsiteY7" fmla="*/ 1864854 h 1864854"/>
              <a:gd name="connsiteX8" fmla="*/ 0 w 1863800"/>
              <a:gd name="connsiteY8" fmla="*/ 1651160 h 1864854"/>
              <a:gd name="connsiteX9" fmla="*/ 0 w 1863800"/>
              <a:gd name="connsiteY9" fmla="*/ 213694 h 1864854"/>
              <a:gd name="connsiteX10" fmla="*/ 213694 w 1863800"/>
              <a:gd name="connsiteY10" fmla="*/ 0 h 186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63800" h="1864854">
                <a:moveTo>
                  <a:pt x="213694" y="0"/>
                </a:moveTo>
                <a:lnTo>
                  <a:pt x="1651160" y="0"/>
                </a:lnTo>
                <a:cubicBezTo>
                  <a:pt x="1754429" y="0"/>
                  <a:pt x="1840587" y="73251"/>
                  <a:pt x="1860514" y="170628"/>
                </a:cubicBezTo>
                <a:lnTo>
                  <a:pt x="1863800" y="203234"/>
                </a:lnTo>
                <a:lnTo>
                  <a:pt x="1863800" y="1661620"/>
                </a:lnTo>
                <a:lnTo>
                  <a:pt x="1860514" y="1694227"/>
                </a:lnTo>
                <a:cubicBezTo>
                  <a:pt x="1840587" y="1791603"/>
                  <a:pt x="1754429" y="1864854"/>
                  <a:pt x="1651160" y="1864854"/>
                </a:cubicBezTo>
                <a:lnTo>
                  <a:pt x="213694" y="1864854"/>
                </a:lnTo>
                <a:cubicBezTo>
                  <a:pt x="95674" y="1864854"/>
                  <a:pt x="0" y="1769180"/>
                  <a:pt x="0" y="1651160"/>
                </a:cubicBezTo>
                <a:lnTo>
                  <a:pt x="0" y="213694"/>
                </a:lnTo>
                <a:cubicBezTo>
                  <a:pt x="0" y="95674"/>
                  <a:pt x="95674" y="0"/>
                  <a:pt x="213694" y="0"/>
                </a:cubicBez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13000"/>
              </a:prstClr>
            </a:outerShdw>
          </a:effectLst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9271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DBFC530-D223-93B7-D637-74ADE263F9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1065230"/>
            <a:ext cx="4572000" cy="5792771"/>
          </a:xfrm>
          <a:custGeom>
            <a:avLst/>
            <a:gdLst>
              <a:gd name="connsiteX0" fmla="*/ 0 w 4572000"/>
              <a:gd name="connsiteY0" fmla="*/ 0 h 5792771"/>
              <a:gd name="connsiteX1" fmla="*/ 4572000 w 4572000"/>
              <a:gd name="connsiteY1" fmla="*/ 0 h 5792771"/>
              <a:gd name="connsiteX2" fmla="*/ 4572000 w 4572000"/>
              <a:gd name="connsiteY2" fmla="*/ 5792771 h 5792771"/>
              <a:gd name="connsiteX3" fmla="*/ 0 w 4572000"/>
              <a:gd name="connsiteY3" fmla="*/ 5792771 h 579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792771">
                <a:moveTo>
                  <a:pt x="0" y="0"/>
                </a:moveTo>
                <a:lnTo>
                  <a:pt x="4572000" y="0"/>
                </a:lnTo>
                <a:lnTo>
                  <a:pt x="4572000" y="5792771"/>
                </a:lnTo>
                <a:lnTo>
                  <a:pt x="0" y="57927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2901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967A8ACD-56FD-C1E4-6A90-AED1425A31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36343" y="-21300"/>
            <a:ext cx="6255658" cy="5460680"/>
          </a:xfrm>
          <a:custGeom>
            <a:avLst/>
            <a:gdLst>
              <a:gd name="connsiteX0" fmla="*/ 212180 w 6255658"/>
              <a:gd name="connsiteY0" fmla="*/ 0 h 5460680"/>
              <a:gd name="connsiteX1" fmla="*/ 6255657 w 6255658"/>
              <a:gd name="connsiteY1" fmla="*/ 0 h 5460680"/>
              <a:gd name="connsiteX2" fmla="*/ 6255658 w 6255658"/>
              <a:gd name="connsiteY2" fmla="*/ 4888641 h 5460680"/>
              <a:gd name="connsiteX3" fmla="*/ 6081528 w 6255658"/>
              <a:gd name="connsiteY3" fmla="*/ 4985749 h 5460680"/>
              <a:gd name="connsiteX4" fmla="*/ 1215825 w 6255658"/>
              <a:gd name="connsiteY4" fmla="*/ 4244856 h 5460680"/>
              <a:gd name="connsiteX5" fmla="*/ 170976 w 6255658"/>
              <a:gd name="connsiteY5" fmla="*/ 127724 h 546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658" h="5460680">
                <a:moveTo>
                  <a:pt x="212180" y="0"/>
                </a:moveTo>
                <a:lnTo>
                  <a:pt x="6255657" y="0"/>
                </a:lnTo>
                <a:lnTo>
                  <a:pt x="6255658" y="4888641"/>
                </a:lnTo>
                <a:lnTo>
                  <a:pt x="6081528" y="4985749"/>
                </a:lnTo>
                <a:cubicBezTo>
                  <a:pt x="4515037" y="5808964"/>
                  <a:pt x="2532968" y="5561999"/>
                  <a:pt x="1215825" y="4244856"/>
                </a:cubicBezTo>
                <a:cubicBezTo>
                  <a:pt x="101319" y="3130350"/>
                  <a:pt x="-246964" y="1539774"/>
                  <a:pt x="170976" y="12772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3629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72285AD4-9FDD-356E-33F5-6D22341E92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3F4064D8-2350-FABB-5750-4FA70EABAB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11481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7425133-E9A0-2BDE-2D09-EA4E02D509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0745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7FC29257-E58E-5114-C5C0-6F183362C8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82226" y="3912618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6A0BFB60-EEEF-BB15-BB16-F87C80EC823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0745" y="1793604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519F035-0828-AE85-61F1-E653DFACA5D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82226" y="1793604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BDBC7732-D721-1932-0112-BA6C52CDF8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959265" y="1793604"/>
            <a:ext cx="2009775" cy="2009775"/>
          </a:xfrm>
          <a:custGeom>
            <a:avLst/>
            <a:gdLst>
              <a:gd name="connsiteX0" fmla="*/ 0 w 2009775"/>
              <a:gd name="connsiteY0" fmla="*/ 0 h 2009775"/>
              <a:gd name="connsiteX1" fmla="*/ 2009775 w 2009775"/>
              <a:gd name="connsiteY1" fmla="*/ 0 h 2009775"/>
              <a:gd name="connsiteX2" fmla="*/ 2009775 w 2009775"/>
              <a:gd name="connsiteY2" fmla="*/ 2009775 h 2009775"/>
              <a:gd name="connsiteX3" fmla="*/ 0 w 2009775"/>
              <a:gd name="connsiteY3" fmla="*/ 2009775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775" h="2009775">
                <a:moveTo>
                  <a:pt x="0" y="0"/>
                </a:moveTo>
                <a:lnTo>
                  <a:pt x="2009775" y="0"/>
                </a:lnTo>
                <a:lnTo>
                  <a:pt x="2009775" y="2009775"/>
                </a:lnTo>
                <a:lnTo>
                  <a:pt x="0" y="20097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8324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1A7FD6E7-22DE-D153-AF79-0F38D96EC3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7" y="1867450"/>
            <a:ext cx="10765633" cy="2129574"/>
          </a:xfrm>
          <a:custGeom>
            <a:avLst/>
            <a:gdLst>
              <a:gd name="connsiteX0" fmla="*/ 305061 w 10765633"/>
              <a:gd name="connsiteY0" fmla="*/ 0 h 2129574"/>
              <a:gd name="connsiteX1" fmla="*/ 10495496 w 10765633"/>
              <a:gd name="connsiteY1" fmla="*/ 0 h 2129574"/>
              <a:gd name="connsiteX2" fmla="*/ 10748458 w 10765633"/>
              <a:gd name="connsiteY2" fmla="*/ 134498 h 2129574"/>
              <a:gd name="connsiteX3" fmla="*/ 10765633 w 10765633"/>
              <a:gd name="connsiteY3" fmla="*/ 166142 h 2129574"/>
              <a:gd name="connsiteX4" fmla="*/ 10765633 w 10765633"/>
              <a:gd name="connsiteY4" fmla="*/ 1963432 h 2129574"/>
              <a:gd name="connsiteX5" fmla="*/ 10748458 w 10765633"/>
              <a:gd name="connsiteY5" fmla="*/ 1995076 h 2129574"/>
              <a:gd name="connsiteX6" fmla="*/ 10495496 w 10765633"/>
              <a:gd name="connsiteY6" fmla="*/ 2129574 h 2129574"/>
              <a:gd name="connsiteX7" fmla="*/ 305061 w 10765633"/>
              <a:gd name="connsiteY7" fmla="*/ 2129574 h 2129574"/>
              <a:gd name="connsiteX8" fmla="*/ 0 w 10765633"/>
              <a:gd name="connsiteY8" fmla="*/ 1824513 h 2129574"/>
              <a:gd name="connsiteX9" fmla="*/ 0 w 10765633"/>
              <a:gd name="connsiteY9" fmla="*/ 305061 h 2129574"/>
              <a:gd name="connsiteX10" fmla="*/ 305061 w 10765633"/>
              <a:gd name="connsiteY10" fmla="*/ 0 h 2129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765633" h="2129574">
                <a:moveTo>
                  <a:pt x="305061" y="0"/>
                </a:moveTo>
                <a:lnTo>
                  <a:pt x="10495496" y="0"/>
                </a:lnTo>
                <a:cubicBezTo>
                  <a:pt x="10600797" y="0"/>
                  <a:pt x="10693636" y="53352"/>
                  <a:pt x="10748458" y="134498"/>
                </a:cubicBezTo>
                <a:lnTo>
                  <a:pt x="10765633" y="166142"/>
                </a:lnTo>
                <a:lnTo>
                  <a:pt x="10765633" y="1963432"/>
                </a:lnTo>
                <a:lnTo>
                  <a:pt x="10748458" y="1995076"/>
                </a:lnTo>
                <a:cubicBezTo>
                  <a:pt x="10693636" y="2076223"/>
                  <a:pt x="10600797" y="2129574"/>
                  <a:pt x="10495496" y="2129574"/>
                </a:cubicBezTo>
                <a:lnTo>
                  <a:pt x="305061" y="2129574"/>
                </a:lnTo>
                <a:cubicBezTo>
                  <a:pt x="136580" y="2129574"/>
                  <a:pt x="0" y="1992994"/>
                  <a:pt x="0" y="1824513"/>
                </a:cubicBezTo>
                <a:lnTo>
                  <a:pt x="0" y="305061"/>
                </a:lnTo>
                <a:cubicBezTo>
                  <a:pt x="0" y="136580"/>
                  <a:pt x="136580" y="0"/>
                  <a:pt x="3050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67092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B4D32FFD-A467-F1F3-E57B-88ACBB7D6C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268413"/>
            <a:ext cx="5398294" cy="5040312"/>
          </a:xfrm>
          <a:custGeom>
            <a:avLst/>
            <a:gdLst>
              <a:gd name="connsiteX0" fmla="*/ 303628 w 5398294"/>
              <a:gd name="connsiteY0" fmla="*/ 0 h 5040312"/>
              <a:gd name="connsiteX1" fmla="*/ 5094666 w 5398294"/>
              <a:gd name="connsiteY1" fmla="*/ 0 h 5040312"/>
              <a:gd name="connsiteX2" fmla="*/ 5398294 w 5398294"/>
              <a:gd name="connsiteY2" fmla="*/ 303628 h 5040312"/>
              <a:gd name="connsiteX3" fmla="*/ 5398294 w 5398294"/>
              <a:gd name="connsiteY3" fmla="*/ 4736684 h 5040312"/>
              <a:gd name="connsiteX4" fmla="*/ 5094666 w 5398294"/>
              <a:gd name="connsiteY4" fmla="*/ 5040312 h 5040312"/>
              <a:gd name="connsiteX5" fmla="*/ 303628 w 5398294"/>
              <a:gd name="connsiteY5" fmla="*/ 5040312 h 5040312"/>
              <a:gd name="connsiteX6" fmla="*/ 0 w 5398294"/>
              <a:gd name="connsiteY6" fmla="*/ 4736684 h 5040312"/>
              <a:gd name="connsiteX7" fmla="*/ 0 w 5398294"/>
              <a:gd name="connsiteY7" fmla="*/ 303628 h 5040312"/>
              <a:gd name="connsiteX8" fmla="*/ 303628 w 5398294"/>
              <a:gd name="connsiteY8" fmla="*/ 0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98294" h="5040312">
                <a:moveTo>
                  <a:pt x="303628" y="0"/>
                </a:moveTo>
                <a:lnTo>
                  <a:pt x="5094666" y="0"/>
                </a:lnTo>
                <a:cubicBezTo>
                  <a:pt x="5262355" y="0"/>
                  <a:pt x="5398294" y="135939"/>
                  <a:pt x="5398294" y="303628"/>
                </a:cubicBezTo>
                <a:lnTo>
                  <a:pt x="5398294" y="4736684"/>
                </a:lnTo>
                <a:cubicBezTo>
                  <a:pt x="5398294" y="4904373"/>
                  <a:pt x="5262355" y="5040312"/>
                  <a:pt x="5094666" y="5040312"/>
                </a:cubicBezTo>
                <a:lnTo>
                  <a:pt x="303628" y="5040312"/>
                </a:lnTo>
                <a:cubicBezTo>
                  <a:pt x="135939" y="5040312"/>
                  <a:pt x="0" y="4904373"/>
                  <a:pt x="0" y="4736684"/>
                </a:cubicBezTo>
                <a:lnTo>
                  <a:pt x="0" y="303628"/>
                </a:lnTo>
                <a:cubicBezTo>
                  <a:pt x="0" y="135939"/>
                  <a:pt x="135939" y="0"/>
                  <a:pt x="3036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8522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E5511EC-6FDA-BE74-5E3F-43F2C4E9C04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38600" y="1552575"/>
            <a:ext cx="4371975" cy="5321131"/>
          </a:xfrm>
          <a:custGeom>
            <a:avLst/>
            <a:gdLst>
              <a:gd name="connsiteX0" fmla="*/ 0 w 4371975"/>
              <a:gd name="connsiteY0" fmla="*/ 0 h 5321131"/>
              <a:gd name="connsiteX1" fmla="*/ 4371975 w 4371975"/>
              <a:gd name="connsiteY1" fmla="*/ 0 h 5321131"/>
              <a:gd name="connsiteX2" fmla="*/ 4371975 w 4371975"/>
              <a:gd name="connsiteY2" fmla="*/ 5321131 h 5321131"/>
              <a:gd name="connsiteX3" fmla="*/ 0 w 4371975"/>
              <a:gd name="connsiteY3" fmla="*/ 5321131 h 5321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1975" h="5321131">
                <a:moveTo>
                  <a:pt x="0" y="0"/>
                </a:moveTo>
                <a:lnTo>
                  <a:pt x="4371975" y="0"/>
                </a:lnTo>
                <a:lnTo>
                  <a:pt x="4371975" y="5321131"/>
                </a:lnTo>
                <a:lnTo>
                  <a:pt x="0" y="53211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1515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6DAD5E2-5AD7-BCB7-59CA-A170F25A30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06056"/>
            <a:ext cx="12192000" cy="3751944"/>
          </a:xfrm>
          <a:custGeom>
            <a:avLst/>
            <a:gdLst>
              <a:gd name="connsiteX0" fmla="*/ 0 w 12192000"/>
              <a:gd name="connsiteY0" fmla="*/ 0 h 3751944"/>
              <a:gd name="connsiteX1" fmla="*/ 12192000 w 12192000"/>
              <a:gd name="connsiteY1" fmla="*/ 0 h 3751944"/>
              <a:gd name="connsiteX2" fmla="*/ 12192000 w 12192000"/>
              <a:gd name="connsiteY2" fmla="*/ 3751944 h 3751944"/>
              <a:gd name="connsiteX3" fmla="*/ 0 w 12192000"/>
              <a:gd name="connsiteY3" fmla="*/ 3751944 h 375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1944">
                <a:moveTo>
                  <a:pt x="0" y="0"/>
                </a:moveTo>
                <a:lnTo>
                  <a:pt x="12192000" y="0"/>
                </a:lnTo>
                <a:lnTo>
                  <a:pt x="12192000" y="3751944"/>
                </a:lnTo>
                <a:lnTo>
                  <a:pt x="0" y="37519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8846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F0C55F81-FBCC-C9AA-04A5-5E9BA9935D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3094" y="366406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25AD94B8-0534-3FFA-0D44-98CE2F7E6B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083094" y="516499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6D10C485-4854-F5CC-700A-C7380E13BC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83094" y="2163136"/>
            <a:ext cx="1865782" cy="653974"/>
          </a:xfrm>
          <a:custGeom>
            <a:avLst/>
            <a:gdLst>
              <a:gd name="connsiteX0" fmla="*/ 66136 w 1865782"/>
              <a:gd name="connsiteY0" fmla="*/ 0 h 653974"/>
              <a:gd name="connsiteX1" fmla="*/ 1799646 w 1865782"/>
              <a:gd name="connsiteY1" fmla="*/ 0 h 653974"/>
              <a:gd name="connsiteX2" fmla="*/ 1865782 w 1865782"/>
              <a:gd name="connsiteY2" fmla="*/ 66136 h 653974"/>
              <a:gd name="connsiteX3" fmla="*/ 1865782 w 1865782"/>
              <a:gd name="connsiteY3" fmla="*/ 587838 h 653974"/>
              <a:gd name="connsiteX4" fmla="*/ 1799646 w 1865782"/>
              <a:gd name="connsiteY4" fmla="*/ 653974 h 653974"/>
              <a:gd name="connsiteX5" fmla="*/ 66136 w 1865782"/>
              <a:gd name="connsiteY5" fmla="*/ 653974 h 653974"/>
              <a:gd name="connsiteX6" fmla="*/ 0 w 1865782"/>
              <a:gd name="connsiteY6" fmla="*/ 587838 h 653974"/>
              <a:gd name="connsiteX7" fmla="*/ 0 w 1865782"/>
              <a:gd name="connsiteY7" fmla="*/ 66136 h 653974"/>
              <a:gd name="connsiteX8" fmla="*/ 66136 w 1865782"/>
              <a:gd name="connsiteY8" fmla="*/ 0 h 65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5782" h="653974">
                <a:moveTo>
                  <a:pt x="66136" y="0"/>
                </a:moveTo>
                <a:lnTo>
                  <a:pt x="1799646" y="0"/>
                </a:lnTo>
                <a:cubicBezTo>
                  <a:pt x="1836172" y="0"/>
                  <a:pt x="1865782" y="29610"/>
                  <a:pt x="1865782" y="66136"/>
                </a:cubicBezTo>
                <a:lnTo>
                  <a:pt x="1865782" y="587838"/>
                </a:lnTo>
                <a:cubicBezTo>
                  <a:pt x="1865782" y="624364"/>
                  <a:pt x="1836172" y="653974"/>
                  <a:pt x="1799646" y="653974"/>
                </a:cubicBezTo>
                <a:lnTo>
                  <a:pt x="66136" y="653974"/>
                </a:lnTo>
                <a:cubicBezTo>
                  <a:pt x="29610" y="653974"/>
                  <a:pt x="0" y="624364"/>
                  <a:pt x="0" y="587838"/>
                </a:cubicBezTo>
                <a:lnTo>
                  <a:pt x="0" y="66136"/>
                </a:lnTo>
                <a:cubicBezTo>
                  <a:pt x="0" y="29610"/>
                  <a:pt x="29610" y="0"/>
                  <a:pt x="66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32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D0060A5A-EF4F-AF9B-60D2-8EE4FAAD2F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54071" y="4322250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FAAF845-4397-8C7F-F288-E0ABBA5A2A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54071" y="1972786"/>
            <a:ext cx="1921932" cy="1647108"/>
          </a:xfrm>
          <a:custGeom>
            <a:avLst/>
            <a:gdLst>
              <a:gd name="connsiteX0" fmla="*/ 274523 w 1921932"/>
              <a:gd name="connsiteY0" fmla="*/ 0 h 1647108"/>
              <a:gd name="connsiteX1" fmla="*/ 1647409 w 1921932"/>
              <a:gd name="connsiteY1" fmla="*/ 0 h 1647108"/>
              <a:gd name="connsiteX2" fmla="*/ 1921932 w 1921932"/>
              <a:gd name="connsiteY2" fmla="*/ 274523 h 1647108"/>
              <a:gd name="connsiteX3" fmla="*/ 1921932 w 1921932"/>
              <a:gd name="connsiteY3" fmla="*/ 1372585 h 1647108"/>
              <a:gd name="connsiteX4" fmla="*/ 1647409 w 1921932"/>
              <a:gd name="connsiteY4" fmla="*/ 1647108 h 1647108"/>
              <a:gd name="connsiteX5" fmla="*/ 274523 w 1921932"/>
              <a:gd name="connsiteY5" fmla="*/ 1647108 h 1647108"/>
              <a:gd name="connsiteX6" fmla="*/ 0 w 1921932"/>
              <a:gd name="connsiteY6" fmla="*/ 1372585 h 1647108"/>
              <a:gd name="connsiteX7" fmla="*/ 0 w 1921932"/>
              <a:gd name="connsiteY7" fmla="*/ 274523 h 1647108"/>
              <a:gd name="connsiteX8" fmla="*/ 274523 w 1921932"/>
              <a:gd name="connsiteY8" fmla="*/ 0 h 16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1932" h="1647108">
                <a:moveTo>
                  <a:pt x="274523" y="0"/>
                </a:moveTo>
                <a:lnTo>
                  <a:pt x="1647409" y="0"/>
                </a:lnTo>
                <a:cubicBezTo>
                  <a:pt x="1799024" y="0"/>
                  <a:pt x="1921932" y="122908"/>
                  <a:pt x="1921932" y="274523"/>
                </a:cubicBezTo>
                <a:lnTo>
                  <a:pt x="1921932" y="1372585"/>
                </a:lnTo>
                <a:cubicBezTo>
                  <a:pt x="1921932" y="1524200"/>
                  <a:pt x="1799024" y="1647108"/>
                  <a:pt x="1647409" y="1647108"/>
                </a:cubicBezTo>
                <a:lnTo>
                  <a:pt x="274523" y="1647108"/>
                </a:lnTo>
                <a:cubicBezTo>
                  <a:pt x="122908" y="1647108"/>
                  <a:pt x="0" y="1524200"/>
                  <a:pt x="0" y="1372585"/>
                </a:cubicBezTo>
                <a:lnTo>
                  <a:pt x="0" y="274523"/>
                </a:lnTo>
                <a:cubicBezTo>
                  <a:pt x="0" y="122908"/>
                  <a:pt x="122908" y="0"/>
                  <a:pt x="2745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1517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14A1D653-2045-26CB-B4E6-5D40FDFC1E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10634" y="4617602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C518223D-09F6-2C2C-3BBA-772D95483B9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75650" y="4617602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0758792-1701-26E6-AF8F-47D8C18296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5618" y="4617602"/>
            <a:ext cx="2770732" cy="1397593"/>
          </a:xfrm>
          <a:custGeom>
            <a:avLst/>
            <a:gdLst>
              <a:gd name="connsiteX0" fmla="*/ 66959 w 2770732"/>
              <a:gd name="connsiteY0" fmla="*/ 0 h 1397593"/>
              <a:gd name="connsiteX1" fmla="*/ 2703773 w 2770732"/>
              <a:gd name="connsiteY1" fmla="*/ 0 h 1397593"/>
              <a:gd name="connsiteX2" fmla="*/ 2770732 w 2770732"/>
              <a:gd name="connsiteY2" fmla="*/ 66959 h 1397593"/>
              <a:gd name="connsiteX3" fmla="*/ 2770732 w 2770732"/>
              <a:gd name="connsiteY3" fmla="*/ 1330634 h 1397593"/>
              <a:gd name="connsiteX4" fmla="*/ 2703773 w 2770732"/>
              <a:gd name="connsiteY4" fmla="*/ 1397593 h 1397593"/>
              <a:gd name="connsiteX5" fmla="*/ 66959 w 2770732"/>
              <a:gd name="connsiteY5" fmla="*/ 1397593 h 1397593"/>
              <a:gd name="connsiteX6" fmla="*/ 0 w 2770732"/>
              <a:gd name="connsiteY6" fmla="*/ 1330634 h 1397593"/>
              <a:gd name="connsiteX7" fmla="*/ 0 w 2770732"/>
              <a:gd name="connsiteY7" fmla="*/ 66959 h 1397593"/>
              <a:gd name="connsiteX8" fmla="*/ 66959 w 2770732"/>
              <a:gd name="connsiteY8" fmla="*/ 0 h 13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0732" h="1397593">
                <a:moveTo>
                  <a:pt x="66959" y="0"/>
                </a:moveTo>
                <a:lnTo>
                  <a:pt x="2703773" y="0"/>
                </a:lnTo>
                <a:cubicBezTo>
                  <a:pt x="2740753" y="0"/>
                  <a:pt x="2770732" y="29979"/>
                  <a:pt x="2770732" y="66959"/>
                </a:cubicBezTo>
                <a:lnTo>
                  <a:pt x="2770732" y="1330634"/>
                </a:lnTo>
                <a:cubicBezTo>
                  <a:pt x="2770732" y="1367614"/>
                  <a:pt x="2740753" y="1397593"/>
                  <a:pt x="2703773" y="1397593"/>
                </a:cubicBezTo>
                <a:lnTo>
                  <a:pt x="66959" y="1397593"/>
                </a:lnTo>
                <a:cubicBezTo>
                  <a:pt x="29979" y="1397593"/>
                  <a:pt x="0" y="1367614"/>
                  <a:pt x="0" y="1330634"/>
                </a:cubicBezTo>
                <a:lnTo>
                  <a:pt x="0" y="66959"/>
                </a:lnTo>
                <a:cubicBezTo>
                  <a:pt x="0" y="29979"/>
                  <a:pt x="29979" y="0"/>
                  <a:pt x="6695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981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791DB49D-CFC7-EE55-7D35-F4294F815A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244" y="0"/>
            <a:ext cx="6162757" cy="6858000"/>
          </a:xfrm>
          <a:custGeom>
            <a:avLst/>
            <a:gdLst>
              <a:gd name="connsiteX0" fmla="*/ 0 w 6162757"/>
              <a:gd name="connsiteY0" fmla="*/ 0 h 6858000"/>
              <a:gd name="connsiteX1" fmla="*/ 6162757 w 6162757"/>
              <a:gd name="connsiteY1" fmla="*/ 0 h 6858000"/>
              <a:gd name="connsiteX2" fmla="*/ 6162757 w 6162757"/>
              <a:gd name="connsiteY2" fmla="*/ 6858000 h 6858000"/>
              <a:gd name="connsiteX3" fmla="*/ 0 w 616275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757" h="6858000">
                <a:moveTo>
                  <a:pt x="0" y="0"/>
                </a:moveTo>
                <a:lnTo>
                  <a:pt x="6162757" y="0"/>
                </a:lnTo>
                <a:lnTo>
                  <a:pt x="616275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89182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0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A1483794-ED0C-61C0-6C1D-025EE704B73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67038" y="1979349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9241C431-1B22-43FB-CE74-4958BB83460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14033" y="1979349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BA5563A-0F38-F3EC-5367-7A214A97EA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0043" y="1979349"/>
            <a:ext cx="3057924" cy="1853907"/>
          </a:xfrm>
          <a:custGeom>
            <a:avLst/>
            <a:gdLst>
              <a:gd name="connsiteX0" fmla="*/ 166779 w 3057924"/>
              <a:gd name="connsiteY0" fmla="*/ 0 h 1853907"/>
              <a:gd name="connsiteX1" fmla="*/ 2891145 w 3057924"/>
              <a:gd name="connsiteY1" fmla="*/ 0 h 1853907"/>
              <a:gd name="connsiteX2" fmla="*/ 3057924 w 3057924"/>
              <a:gd name="connsiteY2" fmla="*/ 166779 h 1853907"/>
              <a:gd name="connsiteX3" fmla="*/ 3057924 w 3057924"/>
              <a:gd name="connsiteY3" fmla="*/ 1853907 h 1853907"/>
              <a:gd name="connsiteX4" fmla="*/ 0 w 3057924"/>
              <a:gd name="connsiteY4" fmla="*/ 1853907 h 1853907"/>
              <a:gd name="connsiteX5" fmla="*/ 0 w 3057924"/>
              <a:gd name="connsiteY5" fmla="*/ 166779 h 1853907"/>
              <a:gd name="connsiteX6" fmla="*/ 166779 w 3057924"/>
              <a:gd name="connsiteY6" fmla="*/ 0 h 185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57924" h="1853907">
                <a:moveTo>
                  <a:pt x="166779" y="0"/>
                </a:moveTo>
                <a:lnTo>
                  <a:pt x="2891145" y="0"/>
                </a:lnTo>
                <a:cubicBezTo>
                  <a:pt x="2983254" y="0"/>
                  <a:pt x="3057924" y="74670"/>
                  <a:pt x="3057924" y="166779"/>
                </a:cubicBezTo>
                <a:lnTo>
                  <a:pt x="3057924" y="1853907"/>
                </a:lnTo>
                <a:lnTo>
                  <a:pt x="0" y="1853907"/>
                </a:lnTo>
                <a:lnTo>
                  <a:pt x="0" y="166779"/>
                </a:lnTo>
                <a:cubicBezTo>
                  <a:pt x="0" y="74670"/>
                  <a:pt x="74670" y="0"/>
                  <a:pt x="1667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05622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B753788-CB13-868B-F397-AF72973755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225800"/>
          </a:xfrm>
          <a:custGeom>
            <a:avLst/>
            <a:gdLst>
              <a:gd name="connsiteX0" fmla="*/ 0 w 12192000"/>
              <a:gd name="connsiteY0" fmla="*/ 0 h 3225800"/>
              <a:gd name="connsiteX1" fmla="*/ 12192000 w 12192000"/>
              <a:gd name="connsiteY1" fmla="*/ 0 h 3225800"/>
              <a:gd name="connsiteX2" fmla="*/ 12192000 w 12192000"/>
              <a:gd name="connsiteY2" fmla="*/ 3225800 h 3225800"/>
              <a:gd name="connsiteX3" fmla="*/ 0 w 12192000"/>
              <a:gd name="connsiteY3" fmla="*/ 3225800 h 322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25800">
                <a:moveTo>
                  <a:pt x="0" y="0"/>
                </a:moveTo>
                <a:lnTo>
                  <a:pt x="12192000" y="0"/>
                </a:lnTo>
                <a:lnTo>
                  <a:pt x="12192000" y="3225800"/>
                </a:lnTo>
                <a:lnTo>
                  <a:pt x="0" y="322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096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3334A-1810-05C8-FC6A-CE7D283B81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88938" y="0"/>
            <a:ext cx="4696651" cy="6858000"/>
          </a:xfrm>
          <a:custGeom>
            <a:avLst/>
            <a:gdLst>
              <a:gd name="connsiteX0" fmla="*/ 0 w 4696651"/>
              <a:gd name="connsiteY0" fmla="*/ 0 h 6858000"/>
              <a:gd name="connsiteX1" fmla="*/ 4696651 w 4696651"/>
              <a:gd name="connsiteY1" fmla="*/ 0 h 6858000"/>
              <a:gd name="connsiteX2" fmla="*/ 4696651 w 4696651"/>
              <a:gd name="connsiteY2" fmla="*/ 6858000 h 6858000"/>
              <a:gd name="connsiteX3" fmla="*/ 0 w 469665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6651" h="6858000">
                <a:moveTo>
                  <a:pt x="0" y="0"/>
                </a:moveTo>
                <a:lnTo>
                  <a:pt x="4696651" y="0"/>
                </a:lnTo>
                <a:lnTo>
                  <a:pt x="469665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0443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7433DE4-F809-6CDC-9D07-9E9F8DC643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29325" y="3048"/>
            <a:ext cx="6162674" cy="6851904"/>
          </a:xfrm>
          <a:custGeom>
            <a:avLst/>
            <a:gdLst>
              <a:gd name="connsiteX0" fmla="*/ 0 w 6162674"/>
              <a:gd name="connsiteY0" fmla="*/ 0 h 6851904"/>
              <a:gd name="connsiteX1" fmla="*/ 6162674 w 6162674"/>
              <a:gd name="connsiteY1" fmla="*/ 0 h 6851904"/>
              <a:gd name="connsiteX2" fmla="*/ 6162674 w 6162674"/>
              <a:gd name="connsiteY2" fmla="*/ 6851904 h 6851904"/>
              <a:gd name="connsiteX3" fmla="*/ 0 w 6162674"/>
              <a:gd name="connsiteY3" fmla="*/ 6851904 h 68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62674" h="6851904">
                <a:moveTo>
                  <a:pt x="0" y="0"/>
                </a:moveTo>
                <a:lnTo>
                  <a:pt x="6162674" y="0"/>
                </a:lnTo>
                <a:lnTo>
                  <a:pt x="6162674" y="6851904"/>
                </a:lnTo>
                <a:lnTo>
                  <a:pt x="0" y="6851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4994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18BD3BC2-D663-DB71-FD26-BB09B8B9FB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40583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4206657E-8232-A929-8BE0-9523CEECD3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89004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423EA8D4-FE34-6B7A-FF20-49091362F6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162" y="2446666"/>
            <a:ext cx="3328542" cy="2218668"/>
          </a:xfrm>
          <a:custGeom>
            <a:avLst/>
            <a:gdLst>
              <a:gd name="connsiteX0" fmla="*/ 108027 w 3328542"/>
              <a:gd name="connsiteY0" fmla="*/ 0 h 2218668"/>
              <a:gd name="connsiteX1" fmla="*/ 3220515 w 3328542"/>
              <a:gd name="connsiteY1" fmla="*/ 0 h 2218668"/>
              <a:gd name="connsiteX2" fmla="*/ 3328542 w 3328542"/>
              <a:gd name="connsiteY2" fmla="*/ 108027 h 2218668"/>
              <a:gd name="connsiteX3" fmla="*/ 3328542 w 3328542"/>
              <a:gd name="connsiteY3" fmla="*/ 2110641 h 2218668"/>
              <a:gd name="connsiteX4" fmla="*/ 3220515 w 3328542"/>
              <a:gd name="connsiteY4" fmla="*/ 2218668 h 2218668"/>
              <a:gd name="connsiteX5" fmla="*/ 108027 w 3328542"/>
              <a:gd name="connsiteY5" fmla="*/ 2218668 h 2218668"/>
              <a:gd name="connsiteX6" fmla="*/ 0 w 3328542"/>
              <a:gd name="connsiteY6" fmla="*/ 2110641 h 2218668"/>
              <a:gd name="connsiteX7" fmla="*/ 0 w 3328542"/>
              <a:gd name="connsiteY7" fmla="*/ 108027 h 2218668"/>
              <a:gd name="connsiteX8" fmla="*/ 108027 w 3328542"/>
              <a:gd name="connsiteY8" fmla="*/ 0 h 2218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8542" h="2218668">
                <a:moveTo>
                  <a:pt x="108027" y="0"/>
                </a:moveTo>
                <a:lnTo>
                  <a:pt x="3220515" y="0"/>
                </a:lnTo>
                <a:cubicBezTo>
                  <a:pt x="3280177" y="0"/>
                  <a:pt x="3328542" y="48365"/>
                  <a:pt x="3328542" y="108027"/>
                </a:cubicBezTo>
                <a:lnTo>
                  <a:pt x="3328542" y="2110641"/>
                </a:lnTo>
                <a:cubicBezTo>
                  <a:pt x="3328542" y="2170303"/>
                  <a:pt x="3280177" y="2218668"/>
                  <a:pt x="3220515" y="2218668"/>
                </a:cubicBezTo>
                <a:lnTo>
                  <a:pt x="108027" y="2218668"/>
                </a:lnTo>
                <a:cubicBezTo>
                  <a:pt x="48365" y="2218668"/>
                  <a:pt x="0" y="2170303"/>
                  <a:pt x="0" y="2110641"/>
                </a:cubicBezTo>
                <a:lnTo>
                  <a:pt x="0" y="108027"/>
                </a:lnTo>
                <a:cubicBezTo>
                  <a:pt x="0" y="48365"/>
                  <a:pt x="48365" y="0"/>
                  <a:pt x="1080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2271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9097AD8C-DE33-F41C-2EFB-BA1F175CA1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883400" y="317500"/>
            <a:ext cx="4787900" cy="6511471"/>
          </a:xfrm>
          <a:custGeom>
            <a:avLst/>
            <a:gdLst>
              <a:gd name="connsiteX0" fmla="*/ 0 w 4787900"/>
              <a:gd name="connsiteY0" fmla="*/ 0 h 6511471"/>
              <a:gd name="connsiteX1" fmla="*/ 4787900 w 4787900"/>
              <a:gd name="connsiteY1" fmla="*/ 0 h 6511471"/>
              <a:gd name="connsiteX2" fmla="*/ 4787900 w 4787900"/>
              <a:gd name="connsiteY2" fmla="*/ 6511471 h 6511471"/>
              <a:gd name="connsiteX3" fmla="*/ 0 w 4787900"/>
              <a:gd name="connsiteY3" fmla="*/ 6511471 h 65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87900" h="6511471">
                <a:moveTo>
                  <a:pt x="0" y="0"/>
                </a:moveTo>
                <a:lnTo>
                  <a:pt x="4787900" y="0"/>
                </a:lnTo>
                <a:lnTo>
                  <a:pt x="4787900" y="6511471"/>
                </a:lnTo>
                <a:lnTo>
                  <a:pt x="0" y="6511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C4B5ED2-7CC9-F983-ADD5-D8569E0D67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37592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B51E13D0-5B4F-5BFB-25EC-2203C5ABFBA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77478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E5EF799-00E5-25B9-8AD0-74043E81B5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7707" y="3721100"/>
            <a:ext cx="2525487" cy="2099130"/>
          </a:xfrm>
          <a:custGeom>
            <a:avLst/>
            <a:gdLst>
              <a:gd name="connsiteX0" fmla="*/ 238380 w 2525487"/>
              <a:gd name="connsiteY0" fmla="*/ 0 h 2099130"/>
              <a:gd name="connsiteX1" fmla="*/ 2287107 w 2525487"/>
              <a:gd name="connsiteY1" fmla="*/ 0 h 2099130"/>
              <a:gd name="connsiteX2" fmla="*/ 2525487 w 2525487"/>
              <a:gd name="connsiteY2" fmla="*/ 267052 h 2099130"/>
              <a:gd name="connsiteX3" fmla="*/ 2525487 w 2525487"/>
              <a:gd name="connsiteY3" fmla="*/ 1832079 h 2099130"/>
              <a:gd name="connsiteX4" fmla="*/ 2287107 w 2525487"/>
              <a:gd name="connsiteY4" fmla="*/ 2099130 h 2099130"/>
              <a:gd name="connsiteX5" fmla="*/ 238380 w 2525487"/>
              <a:gd name="connsiteY5" fmla="*/ 2099130 h 2099130"/>
              <a:gd name="connsiteX6" fmla="*/ 0 w 2525487"/>
              <a:gd name="connsiteY6" fmla="*/ 1832079 h 2099130"/>
              <a:gd name="connsiteX7" fmla="*/ 0 w 2525487"/>
              <a:gd name="connsiteY7" fmla="*/ 267052 h 2099130"/>
              <a:gd name="connsiteX8" fmla="*/ 238380 w 2525487"/>
              <a:gd name="connsiteY8" fmla="*/ 0 h 2099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5487" h="2099130">
                <a:moveTo>
                  <a:pt x="238380" y="0"/>
                </a:moveTo>
                <a:lnTo>
                  <a:pt x="2287107" y="0"/>
                </a:lnTo>
                <a:cubicBezTo>
                  <a:pt x="2418761" y="0"/>
                  <a:pt x="2525487" y="119563"/>
                  <a:pt x="2525487" y="267052"/>
                </a:cubicBezTo>
                <a:lnTo>
                  <a:pt x="2525487" y="1832079"/>
                </a:lnTo>
                <a:cubicBezTo>
                  <a:pt x="2525487" y="1979568"/>
                  <a:pt x="2418761" y="2099130"/>
                  <a:pt x="2287107" y="2099130"/>
                </a:cubicBezTo>
                <a:lnTo>
                  <a:pt x="238380" y="2099130"/>
                </a:lnTo>
                <a:cubicBezTo>
                  <a:pt x="106726" y="2099130"/>
                  <a:pt x="0" y="1979568"/>
                  <a:pt x="0" y="1832079"/>
                </a:cubicBezTo>
                <a:lnTo>
                  <a:pt x="0" y="267052"/>
                </a:lnTo>
                <a:cubicBezTo>
                  <a:pt x="0" y="119563"/>
                  <a:pt x="106726" y="0"/>
                  <a:pt x="23838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63244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38CE277A-E1C8-8097-AF57-1EE450AD76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31673"/>
            <a:ext cx="12192000" cy="2063750"/>
          </a:xfrm>
          <a:custGeom>
            <a:avLst/>
            <a:gdLst>
              <a:gd name="connsiteX0" fmla="*/ 0 w 12192000"/>
              <a:gd name="connsiteY0" fmla="*/ 0 h 2063750"/>
              <a:gd name="connsiteX1" fmla="*/ 12192000 w 12192000"/>
              <a:gd name="connsiteY1" fmla="*/ 0 h 2063750"/>
              <a:gd name="connsiteX2" fmla="*/ 12192000 w 12192000"/>
              <a:gd name="connsiteY2" fmla="*/ 2063750 h 2063750"/>
              <a:gd name="connsiteX3" fmla="*/ 0 w 12192000"/>
              <a:gd name="connsiteY3" fmla="*/ 2063750 h 206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063750">
                <a:moveTo>
                  <a:pt x="0" y="0"/>
                </a:moveTo>
                <a:lnTo>
                  <a:pt x="12192000" y="0"/>
                </a:lnTo>
                <a:lnTo>
                  <a:pt x="12192000" y="2063750"/>
                </a:lnTo>
                <a:lnTo>
                  <a:pt x="0" y="206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1503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2F2C486-0E01-7C01-1B8B-96FE43F1B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8662" y="3025693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E4CCBC38-2948-FC4A-7B8D-2C763DD8B4A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8662" y="4193334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D1B16A4-5D71-FEA0-1A02-7CE608FEA5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662" y="5346051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A256DD7-226E-41E9-DD1E-2330704D06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8662" y="1858052"/>
            <a:ext cx="981756" cy="981754"/>
          </a:xfrm>
          <a:custGeom>
            <a:avLst/>
            <a:gdLst>
              <a:gd name="connsiteX0" fmla="*/ 90086 w 981756"/>
              <a:gd name="connsiteY0" fmla="*/ 0 h 981754"/>
              <a:gd name="connsiteX1" fmla="*/ 891670 w 981756"/>
              <a:gd name="connsiteY1" fmla="*/ 0 h 981754"/>
              <a:gd name="connsiteX2" fmla="*/ 981756 w 981756"/>
              <a:gd name="connsiteY2" fmla="*/ 90086 h 981754"/>
              <a:gd name="connsiteX3" fmla="*/ 981756 w 981756"/>
              <a:gd name="connsiteY3" fmla="*/ 891669 h 981754"/>
              <a:gd name="connsiteX4" fmla="*/ 891670 w 981756"/>
              <a:gd name="connsiteY4" fmla="*/ 981754 h 981754"/>
              <a:gd name="connsiteX5" fmla="*/ 90086 w 981756"/>
              <a:gd name="connsiteY5" fmla="*/ 981754 h 981754"/>
              <a:gd name="connsiteX6" fmla="*/ 0 w 981756"/>
              <a:gd name="connsiteY6" fmla="*/ 891669 h 981754"/>
              <a:gd name="connsiteX7" fmla="*/ 0 w 981756"/>
              <a:gd name="connsiteY7" fmla="*/ 90086 h 981754"/>
              <a:gd name="connsiteX8" fmla="*/ 90086 w 981756"/>
              <a:gd name="connsiteY8" fmla="*/ 0 h 981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1756" h="981754">
                <a:moveTo>
                  <a:pt x="90086" y="0"/>
                </a:moveTo>
                <a:lnTo>
                  <a:pt x="891670" y="0"/>
                </a:lnTo>
                <a:cubicBezTo>
                  <a:pt x="941423" y="0"/>
                  <a:pt x="981756" y="40333"/>
                  <a:pt x="981756" y="90086"/>
                </a:cubicBezTo>
                <a:lnTo>
                  <a:pt x="981756" y="891669"/>
                </a:lnTo>
                <a:cubicBezTo>
                  <a:pt x="981756" y="941422"/>
                  <a:pt x="941423" y="981754"/>
                  <a:pt x="891670" y="981754"/>
                </a:cubicBezTo>
                <a:lnTo>
                  <a:pt x="90086" y="981754"/>
                </a:lnTo>
                <a:cubicBezTo>
                  <a:pt x="40333" y="981754"/>
                  <a:pt x="0" y="941422"/>
                  <a:pt x="0" y="891669"/>
                </a:cubicBezTo>
                <a:lnTo>
                  <a:pt x="0" y="90086"/>
                </a:lnTo>
                <a:cubicBezTo>
                  <a:pt x="0" y="40333"/>
                  <a:pt x="40333" y="0"/>
                  <a:pt x="900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27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063356E-FADC-1088-F5A7-35E205A15B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37229" y="4132342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052E3121-4ED5-AF33-49EF-72794FB5F5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37229" y="1848001"/>
            <a:ext cx="2059451" cy="1837019"/>
          </a:xfrm>
          <a:custGeom>
            <a:avLst/>
            <a:gdLst>
              <a:gd name="connsiteX0" fmla="*/ 0 w 2059451"/>
              <a:gd name="connsiteY0" fmla="*/ 0 h 1837019"/>
              <a:gd name="connsiteX1" fmla="*/ 2059451 w 2059451"/>
              <a:gd name="connsiteY1" fmla="*/ 0 h 1837019"/>
              <a:gd name="connsiteX2" fmla="*/ 2059451 w 2059451"/>
              <a:gd name="connsiteY2" fmla="*/ 1837019 h 1837019"/>
              <a:gd name="connsiteX3" fmla="*/ 0 w 2059451"/>
              <a:gd name="connsiteY3" fmla="*/ 1837019 h 1837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9451" h="1837019">
                <a:moveTo>
                  <a:pt x="0" y="0"/>
                </a:moveTo>
                <a:lnTo>
                  <a:pt x="2059451" y="0"/>
                </a:lnTo>
                <a:lnTo>
                  <a:pt x="2059451" y="1837019"/>
                </a:lnTo>
                <a:lnTo>
                  <a:pt x="0" y="1837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47880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59DD61-FD01-D765-22F6-02245F0CD86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3351" y="2961185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59793572-F08D-0EDB-1DA1-96E62CE0CF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54135" y="2961185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5A163F47-B651-CADE-2639-D450B5F4E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52567" y="2961185"/>
            <a:ext cx="2074008" cy="1028937"/>
          </a:xfrm>
          <a:custGeom>
            <a:avLst/>
            <a:gdLst>
              <a:gd name="connsiteX0" fmla="*/ 0 w 2074008"/>
              <a:gd name="connsiteY0" fmla="*/ 0 h 1028937"/>
              <a:gd name="connsiteX1" fmla="*/ 2074008 w 2074008"/>
              <a:gd name="connsiteY1" fmla="*/ 0 h 1028937"/>
              <a:gd name="connsiteX2" fmla="*/ 2074008 w 2074008"/>
              <a:gd name="connsiteY2" fmla="*/ 1028937 h 1028937"/>
              <a:gd name="connsiteX3" fmla="*/ 0 w 2074008"/>
              <a:gd name="connsiteY3" fmla="*/ 1028937 h 102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008" h="1028937">
                <a:moveTo>
                  <a:pt x="0" y="0"/>
                </a:moveTo>
                <a:lnTo>
                  <a:pt x="2074008" y="0"/>
                </a:lnTo>
                <a:lnTo>
                  <a:pt x="2074008" y="1028937"/>
                </a:lnTo>
                <a:lnTo>
                  <a:pt x="0" y="1028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383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B8FB8E04-9AC2-35D2-9F52-1010167FA3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24043" y="2307624"/>
            <a:ext cx="5789349" cy="3781198"/>
          </a:xfrm>
          <a:custGeom>
            <a:avLst/>
            <a:gdLst>
              <a:gd name="connsiteX0" fmla="*/ 0 w 5789349"/>
              <a:gd name="connsiteY0" fmla="*/ 0 h 3781198"/>
              <a:gd name="connsiteX1" fmla="*/ 5789349 w 5789349"/>
              <a:gd name="connsiteY1" fmla="*/ 0 h 3781198"/>
              <a:gd name="connsiteX2" fmla="*/ 5789349 w 5789349"/>
              <a:gd name="connsiteY2" fmla="*/ 3781198 h 3781198"/>
              <a:gd name="connsiteX3" fmla="*/ 0 w 5789349"/>
              <a:gd name="connsiteY3" fmla="*/ 3781198 h 3781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9349" h="3781198">
                <a:moveTo>
                  <a:pt x="0" y="0"/>
                </a:moveTo>
                <a:lnTo>
                  <a:pt x="5789349" y="0"/>
                </a:lnTo>
                <a:lnTo>
                  <a:pt x="5789349" y="3781198"/>
                </a:lnTo>
                <a:lnTo>
                  <a:pt x="0" y="37811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2919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9AD5F7F3-BAAF-A726-26A2-38595BD52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24062" y="3597351"/>
            <a:ext cx="2650006" cy="2650006"/>
          </a:xfrm>
          <a:custGeom>
            <a:avLst/>
            <a:gdLst>
              <a:gd name="connsiteX0" fmla="*/ 441676 w 2650006"/>
              <a:gd name="connsiteY0" fmla="*/ 0 h 2650006"/>
              <a:gd name="connsiteX1" fmla="*/ 2208330 w 2650006"/>
              <a:gd name="connsiteY1" fmla="*/ 0 h 2650006"/>
              <a:gd name="connsiteX2" fmla="*/ 2650006 w 2650006"/>
              <a:gd name="connsiteY2" fmla="*/ 441677 h 2650006"/>
              <a:gd name="connsiteX3" fmla="*/ 2650006 w 2650006"/>
              <a:gd name="connsiteY3" fmla="*/ 2208330 h 2650006"/>
              <a:gd name="connsiteX4" fmla="*/ 2208330 w 2650006"/>
              <a:gd name="connsiteY4" fmla="*/ 2650006 h 2650006"/>
              <a:gd name="connsiteX5" fmla="*/ 441676 w 2650006"/>
              <a:gd name="connsiteY5" fmla="*/ 2650006 h 2650006"/>
              <a:gd name="connsiteX6" fmla="*/ 0 w 2650006"/>
              <a:gd name="connsiteY6" fmla="*/ 2208330 h 2650006"/>
              <a:gd name="connsiteX7" fmla="*/ 0 w 2650006"/>
              <a:gd name="connsiteY7" fmla="*/ 441677 h 2650006"/>
              <a:gd name="connsiteX8" fmla="*/ 441676 w 2650006"/>
              <a:gd name="connsiteY8" fmla="*/ 0 h 265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0006" h="2650006">
                <a:moveTo>
                  <a:pt x="441676" y="0"/>
                </a:moveTo>
                <a:lnTo>
                  <a:pt x="2208330" y="0"/>
                </a:lnTo>
                <a:cubicBezTo>
                  <a:pt x="2452261" y="0"/>
                  <a:pt x="2650006" y="197745"/>
                  <a:pt x="2650006" y="441677"/>
                </a:cubicBezTo>
                <a:lnTo>
                  <a:pt x="2650006" y="2208330"/>
                </a:lnTo>
                <a:cubicBezTo>
                  <a:pt x="2650006" y="2452261"/>
                  <a:pt x="2452261" y="2650006"/>
                  <a:pt x="2208330" y="2650006"/>
                </a:cubicBezTo>
                <a:lnTo>
                  <a:pt x="441676" y="2650006"/>
                </a:lnTo>
                <a:cubicBezTo>
                  <a:pt x="197745" y="2650006"/>
                  <a:pt x="0" y="2452261"/>
                  <a:pt x="0" y="2208330"/>
                </a:cubicBezTo>
                <a:lnTo>
                  <a:pt x="0" y="441677"/>
                </a:lnTo>
                <a:cubicBezTo>
                  <a:pt x="0" y="197745"/>
                  <a:pt x="197745" y="0"/>
                  <a:pt x="441676" y="0"/>
                </a:cubicBezTo>
                <a:close/>
              </a:path>
            </a:pathLst>
          </a:custGeom>
          <a:ln w="82550">
            <a:solidFill>
              <a:schemeClr val="accent1"/>
            </a:solidFill>
          </a:ln>
          <a:effectLst>
            <a:outerShdw blurRad="203200" sx="103000" sy="103000" algn="ctr" rotWithShape="0">
              <a:prstClr val="black">
                <a:alpha val="12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0BC57EC7-8C81-3A78-128F-EB20300CCE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13428" y="814671"/>
            <a:ext cx="3932900" cy="3932900"/>
          </a:xfrm>
          <a:custGeom>
            <a:avLst/>
            <a:gdLst>
              <a:gd name="connsiteX0" fmla="*/ 655496 w 3932900"/>
              <a:gd name="connsiteY0" fmla="*/ 0 h 3932900"/>
              <a:gd name="connsiteX1" fmla="*/ 3277404 w 3932900"/>
              <a:gd name="connsiteY1" fmla="*/ 0 h 3932900"/>
              <a:gd name="connsiteX2" fmla="*/ 3932900 w 3932900"/>
              <a:gd name="connsiteY2" fmla="*/ 655496 h 3932900"/>
              <a:gd name="connsiteX3" fmla="*/ 3932900 w 3932900"/>
              <a:gd name="connsiteY3" fmla="*/ 3277404 h 3932900"/>
              <a:gd name="connsiteX4" fmla="*/ 3277404 w 3932900"/>
              <a:gd name="connsiteY4" fmla="*/ 3932900 h 3932900"/>
              <a:gd name="connsiteX5" fmla="*/ 655496 w 3932900"/>
              <a:gd name="connsiteY5" fmla="*/ 3932900 h 3932900"/>
              <a:gd name="connsiteX6" fmla="*/ 0 w 3932900"/>
              <a:gd name="connsiteY6" fmla="*/ 3277404 h 3932900"/>
              <a:gd name="connsiteX7" fmla="*/ 0 w 3932900"/>
              <a:gd name="connsiteY7" fmla="*/ 655496 h 3932900"/>
              <a:gd name="connsiteX8" fmla="*/ 655496 w 3932900"/>
              <a:gd name="connsiteY8" fmla="*/ 0 h 393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32900" h="3932900">
                <a:moveTo>
                  <a:pt x="655496" y="0"/>
                </a:moveTo>
                <a:lnTo>
                  <a:pt x="3277404" y="0"/>
                </a:lnTo>
                <a:cubicBezTo>
                  <a:pt x="3639424" y="0"/>
                  <a:pt x="3932900" y="293476"/>
                  <a:pt x="3932900" y="655496"/>
                </a:cubicBezTo>
                <a:lnTo>
                  <a:pt x="3932900" y="3277404"/>
                </a:lnTo>
                <a:cubicBezTo>
                  <a:pt x="3932900" y="3639425"/>
                  <a:pt x="3639424" y="3932900"/>
                  <a:pt x="3277404" y="3932900"/>
                </a:cubicBezTo>
                <a:lnTo>
                  <a:pt x="655496" y="3932900"/>
                </a:lnTo>
                <a:cubicBezTo>
                  <a:pt x="293476" y="3932900"/>
                  <a:pt x="0" y="3639425"/>
                  <a:pt x="0" y="3277404"/>
                </a:cubicBezTo>
                <a:lnTo>
                  <a:pt x="0" y="655496"/>
                </a:lnTo>
                <a:cubicBezTo>
                  <a:pt x="0" y="293476"/>
                  <a:pt x="293476" y="0"/>
                  <a:pt x="65549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51980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75712B3F-9167-0D05-63E6-3FC30027D4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84245" y="792003"/>
            <a:ext cx="5195438" cy="5195438"/>
          </a:xfrm>
          <a:custGeom>
            <a:avLst/>
            <a:gdLst>
              <a:gd name="connsiteX0" fmla="*/ 2597720 w 5195438"/>
              <a:gd name="connsiteY0" fmla="*/ 0 h 5195438"/>
              <a:gd name="connsiteX1" fmla="*/ 5195438 w 5195438"/>
              <a:gd name="connsiteY1" fmla="*/ 0 h 5195438"/>
              <a:gd name="connsiteX2" fmla="*/ 5195438 w 5195438"/>
              <a:gd name="connsiteY2" fmla="*/ 2597719 h 5195438"/>
              <a:gd name="connsiteX3" fmla="*/ 2597719 w 5195438"/>
              <a:gd name="connsiteY3" fmla="*/ 5195438 h 5195438"/>
              <a:gd name="connsiteX4" fmla="*/ 0 w 5195438"/>
              <a:gd name="connsiteY4" fmla="*/ 2597719 h 5195438"/>
              <a:gd name="connsiteX5" fmla="*/ 1 w 5195438"/>
              <a:gd name="connsiteY5" fmla="*/ 2597719 h 5195438"/>
              <a:gd name="connsiteX6" fmla="*/ 2597720 w 5195438"/>
              <a:gd name="connsiteY6" fmla="*/ 0 h 519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95438" h="5195438">
                <a:moveTo>
                  <a:pt x="2597720" y="0"/>
                </a:moveTo>
                <a:lnTo>
                  <a:pt x="5195438" y="0"/>
                </a:lnTo>
                <a:lnTo>
                  <a:pt x="5195438" y="2597719"/>
                </a:lnTo>
                <a:cubicBezTo>
                  <a:pt x="5195438" y="4032400"/>
                  <a:pt x="4032400" y="5195438"/>
                  <a:pt x="2597719" y="5195438"/>
                </a:cubicBezTo>
                <a:cubicBezTo>
                  <a:pt x="1163038" y="5195438"/>
                  <a:pt x="0" y="4032400"/>
                  <a:pt x="0" y="2597719"/>
                </a:cubicBezTo>
                <a:lnTo>
                  <a:pt x="1" y="2597719"/>
                </a:lnTo>
                <a:cubicBezTo>
                  <a:pt x="1" y="1163038"/>
                  <a:pt x="1163039" y="0"/>
                  <a:pt x="2597720" y="0"/>
                </a:cubicBezTo>
                <a:close/>
              </a:path>
            </a:pathLst>
          </a:custGeom>
          <a:ln w="107950">
            <a:solidFill>
              <a:schemeClr val="accent1"/>
            </a:solidFill>
          </a:ln>
          <a:effectLst>
            <a:outerShdw blurRad="774700" dist="38100" dir="8100000" sx="110000" sy="110000" algn="tr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1101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641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9B68333A-F1E8-3FB1-9895-302645155B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7496" y="0"/>
            <a:ext cx="6714504" cy="6858000"/>
          </a:xfrm>
          <a:custGeom>
            <a:avLst/>
            <a:gdLst>
              <a:gd name="connsiteX0" fmla="*/ 0 w 6714504"/>
              <a:gd name="connsiteY0" fmla="*/ 0 h 6858000"/>
              <a:gd name="connsiteX1" fmla="*/ 6714504 w 6714504"/>
              <a:gd name="connsiteY1" fmla="*/ 0 h 6858000"/>
              <a:gd name="connsiteX2" fmla="*/ 6714504 w 6714504"/>
              <a:gd name="connsiteY2" fmla="*/ 6858000 h 6858000"/>
              <a:gd name="connsiteX3" fmla="*/ 0 w 67145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4504" h="6858000">
                <a:moveTo>
                  <a:pt x="0" y="0"/>
                </a:moveTo>
                <a:lnTo>
                  <a:pt x="6714504" y="0"/>
                </a:lnTo>
                <a:lnTo>
                  <a:pt x="671450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77646A-6E3B-5C03-C9C9-8716A89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743A7-5EE4-A756-9D94-BB0BC78C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7D8A7-F61B-CDE5-BB63-A7D91BA6E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906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E9EC9-589C-630B-4780-0493A671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E9F6E-D93E-8B26-46B0-1465C573D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B3AF-D07C-6CA0-B5CF-3188D6BDC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29FF6F-CA25-4D5F-8774-C7C0BFA88181}" type="datetimeFigureOut">
              <a:rPr lang="ko-KR" altLang="en-US" smtClean="0"/>
              <a:t>2025-02-18</a:t>
            </a:fld>
            <a:endParaRPr lang="ko-KR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4232A-29D4-CCC5-FBE7-857AC3264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88B17-2BFB-9C0B-9731-E5AAAACE0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1D64F0-8999-429D-B999-6B82E05EAF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2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45" r:id="rId54"/>
    <p:sldLayoutId id="2147483708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4" r:id="rId61"/>
    <p:sldLayoutId id="2147483715" r:id="rId62"/>
    <p:sldLayoutId id="2147483716" r:id="rId63"/>
    <p:sldLayoutId id="2147483717" r:id="rId64"/>
    <p:sldLayoutId id="2147483718" r:id="rId65"/>
    <p:sldLayoutId id="2147483719" r:id="rId66"/>
    <p:sldLayoutId id="2147483720" r:id="rId67"/>
    <p:sldLayoutId id="2147483721" r:id="rId68"/>
    <p:sldLayoutId id="2147483722" r:id="rId69"/>
    <p:sldLayoutId id="2147483723" r:id="rId70"/>
    <p:sldLayoutId id="2147483724" r:id="rId71"/>
    <p:sldLayoutId id="2147483725" r:id="rId72"/>
    <p:sldLayoutId id="2147483726" r:id="rId73"/>
    <p:sldLayoutId id="2147483727" r:id="rId74"/>
    <p:sldLayoutId id="2147483728" r:id="rId75"/>
    <p:sldLayoutId id="2147483729" r:id="rId76"/>
    <p:sldLayoutId id="2147483730" r:id="rId77"/>
    <p:sldLayoutId id="2147483731" r:id="rId78"/>
    <p:sldLayoutId id="2147483732" r:id="rId79"/>
    <p:sldLayoutId id="2147483733" r:id="rId80"/>
    <p:sldLayoutId id="2147483734" r:id="rId81"/>
    <p:sldLayoutId id="2147483735" r:id="rId82"/>
    <p:sldLayoutId id="2147483736" r:id="rId83"/>
    <p:sldLayoutId id="2147483737" r:id="rId84"/>
    <p:sldLayoutId id="2147483739" r:id="rId85"/>
    <p:sldLayoutId id="2147483740" r:id="rId86"/>
    <p:sldLayoutId id="2147483741" r:id="rId87"/>
    <p:sldLayoutId id="2147483743" r:id="rId88"/>
    <p:sldLayoutId id="2147483744" r:id="rId89"/>
    <p:sldLayoutId id="2147483742" r:id="rId90"/>
    <p:sldLayoutId id="2147483746" r:id="rId91"/>
    <p:sldLayoutId id="2147483747" r:id="rId92"/>
    <p:sldLayoutId id="2147483748" r:id="rId93"/>
    <p:sldLayoutId id="2147483749" r:id="rId94"/>
    <p:sldLayoutId id="2147483738" r:id="rId9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5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0.sv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svg"/><Relationship Id="rId19" Type="http://schemas.openxmlformats.org/officeDocument/2006/relationships/image" Target="../media/image53.pn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8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mailto:ohintaek@gmail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zTzIZi32vI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source=images&amp;cd=&amp;cad=rja&amp;uact=8&amp;ved=0CAcQjRw&amp;url=http://www.theverge.com/products/ipod-with-scroll-wheel/1119&amp;ei=uS1HVMZcgffxBaPtgPgI&amp;bvm=bv.77880786,d.dGc&amp;psig=AFQjCNEyPjTSOHpdZbBV1AlFeglY8dg1kw&amp;ust=141403724468486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하늘, 야외, 건물, 구름이(가) 표시된 사진&#10;&#10;자동 생성된 설명">
            <a:extLst>
              <a:ext uri="{FF2B5EF4-FFF2-40B4-BE49-F238E27FC236}">
                <a16:creationId xmlns:a16="http://schemas.microsoft.com/office/drawing/2014/main" id="{76B45717-4471-4B5F-86D0-DDC4E8AF7C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Rectangle 75">
            <a:extLst>
              <a:ext uri="{FF2B5EF4-FFF2-40B4-BE49-F238E27FC236}">
                <a16:creationId xmlns:a16="http://schemas.microsoft.com/office/drawing/2014/main" id="{C3EEA3EB-3413-4E84-8E2A-C67069332165}"/>
              </a:ext>
            </a:extLst>
          </p:cNvPr>
          <p:cNvSpPr/>
          <p:nvPr/>
        </p:nvSpPr>
        <p:spPr>
          <a:xfrm>
            <a:off x="0" y="0"/>
            <a:ext cx="7594600" cy="6858000"/>
          </a:xfrm>
          <a:prstGeom prst="rect">
            <a:avLst/>
          </a:prstGeom>
          <a:gradFill>
            <a:gsLst>
              <a:gs pos="0">
                <a:schemeClr val="accent3">
                  <a:alpha val="70000"/>
                </a:schemeClr>
              </a:gs>
              <a:gs pos="96000">
                <a:schemeClr val="accent3">
                  <a:alpha val="70000"/>
                  <a:lumMod val="7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 latinLnBrk="0">
              <a:defRPr/>
            </a:pPr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15848D-93C9-4D7A-9A2D-351D92CA7536}"/>
              </a:ext>
            </a:extLst>
          </p:cNvPr>
          <p:cNvSpPr txBox="1"/>
          <p:nvPr/>
        </p:nvSpPr>
        <p:spPr>
          <a:xfrm>
            <a:off x="1005226" y="1457775"/>
            <a:ext cx="6163610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좋은 예술가는 베끼고 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위대한 예술가는 훔친다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13F19-BEBA-472E-8553-B4A193DEEB40}"/>
              </a:ext>
            </a:extLst>
          </p:cNvPr>
          <p:cNvSpPr txBox="1"/>
          <p:nvPr/>
        </p:nvSpPr>
        <p:spPr>
          <a:xfrm>
            <a:off x="2528508" y="6056360"/>
            <a:ext cx="215116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KT</a:t>
            </a:r>
            <a:r>
              <a:rPr lang="ko-KR" altLang="en-US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DS</a:t>
            </a:r>
            <a:r>
              <a:rPr lang="ko-KR" altLang="en-US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2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ㅣ</a:t>
            </a:r>
            <a:r>
              <a:rPr lang="ko-KR" altLang="en-US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2000" b="1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오인택</a:t>
            </a:r>
            <a:r>
              <a:rPr lang="ko-KR" altLang="en-US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전무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DE45A-0AE6-434B-87D9-897E4EDBD5DE}"/>
              </a:ext>
            </a:extLst>
          </p:cNvPr>
          <p:cNvSpPr txBox="1"/>
          <p:nvPr/>
        </p:nvSpPr>
        <p:spPr>
          <a:xfrm>
            <a:off x="224108" y="235002"/>
            <a:ext cx="3059235" cy="3292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제 </a:t>
            </a:r>
            <a:r>
              <a:rPr lang="en-US" altLang="ko-KR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회 </a:t>
            </a:r>
            <a:r>
              <a:rPr lang="en-US" altLang="ko-KR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KU</a:t>
            </a:r>
            <a:r>
              <a:rPr lang="ko-KR" altLang="en-US" sz="2000" spc="-7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50000"/>
                    <a:lumOff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벤처클럽 초청강연회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FD2E4B-662D-47AC-84DC-B6DA1E8ED22B}"/>
              </a:ext>
            </a:extLst>
          </p:cNvPr>
          <p:cNvSpPr txBox="1"/>
          <p:nvPr/>
        </p:nvSpPr>
        <p:spPr>
          <a:xfrm>
            <a:off x="780227" y="3631424"/>
            <a:ext cx="68143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 latinLnBrk="0">
              <a:defRPr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온고이지신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Pretendard JP"/>
              </a:rPr>
              <a:t>가이위사의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 JP"/>
              </a:rPr>
              <a:t>(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子曰 溫故而知新 可以爲師矣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 JP"/>
              </a:rPr>
              <a:t>)(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Pretendard JP"/>
              </a:rPr>
              <a:t>옛것을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 익히고 새것을 알면 스승으로 여길 만하다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 JP"/>
              </a:rPr>
              <a:t>.)</a:t>
            </a:r>
          </a:p>
          <a:p>
            <a:pPr algn="ctr" defTabSz="914377" latinLnBrk="0">
              <a:defRPr/>
            </a:pPr>
            <a:br>
              <a:rPr lang="ko-KR" altLang="en-US" dirty="0">
                <a:solidFill>
                  <a:schemeClr val="bg1"/>
                </a:solidFill>
              </a:rPr>
            </a:b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새로운 기술이나 지식이 기존에 있던 것을 대체하는 일은 흔하나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Pretendard JP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Pretendard JP"/>
              </a:rPr>
              <a:t>그 새로운 것도 옛날부터 있던 것에서 영감을 얻고 단점을 보완해서 발전한 것</a:t>
            </a:r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4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D05D4C-9CE3-2147-F300-E74724B16A27}"/>
              </a:ext>
            </a:extLst>
          </p:cNvPr>
          <p:cNvSpPr/>
          <p:nvPr/>
        </p:nvSpPr>
        <p:spPr>
          <a:xfrm>
            <a:off x="602837" y="2019384"/>
            <a:ext cx="5302719" cy="391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057432" y="2019384"/>
            <a:ext cx="5302719" cy="39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06A6-138B-4EC1-0708-B646F184DECC}"/>
              </a:ext>
            </a:extLst>
          </p:cNvPr>
          <p:cNvSpPr txBox="1"/>
          <p:nvPr/>
        </p:nvSpPr>
        <p:spPr>
          <a:xfrm>
            <a:off x="1030697" y="4562821"/>
            <a:ext cx="4169410" cy="10772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1400" kern="0" dirty="0" err="1">
                <a:latin typeface="+mn-ea"/>
              </a:rPr>
              <a:t>최첨담</a:t>
            </a:r>
            <a:r>
              <a:rPr lang="ko-KR" altLang="en-US" sz="1400" kern="0" dirty="0">
                <a:latin typeface="+mn-ea"/>
              </a:rPr>
              <a:t> 무기를 스스로 발명하지 않아도 무방하다</a:t>
            </a:r>
            <a:r>
              <a:rPr lang="en-US" altLang="ko-KR" sz="1400" kern="0" dirty="0">
                <a:latin typeface="+mn-ea"/>
              </a:rPr>
              <a:t>. </a:t>
            </a:r>
          </a:p>
          <a:p>
            <a:pPr algn="ctr" defTabSz="685800" latinLnBrk="0">
              <a:defRPr/>
            </a:pPr>
            <a:r>
              <a:rPr lang="ko-KR" altLang="en-US" sz="1400" kern="0" dirty="0">
                <a:latin typeface="+mn-ea"/>
              </a:rPr>
              <a:t>오다 </a:t>
            </a:r>
            <a:r>
              <a:rPr lang="ko-KR" altLang="en-US" sz="1400" kern="0" dirty="0" err="1">
                <a:latin typeface="+mn-ea"/>
              </a:rPr>
              <a:t>노부나가가</a:t>
            </a:r>
            <a:r>
              <a:rPr lang="ko-KR" altLang="en-US" sz="1400" kern="0" dirty="0">
                <a:latin typeface="+mn-ea"/>
              </a:rPr>
              <a:t> 천하를 얻는 건 </a:t>
            </a:r>
            <a:r>
              <a:rPr lang="ko-KR" altLang="en-US" sz="1400" kern="0" dirty="0" err="1">
                <a:latin typeface="+mn-ea"/>
              </a:rPr>
              <a:t>철포를</a:t>
            </a:r>
            <a:r>
              <a:rPr lang="ko-KR" altLang="en-US" sz="1400" kern="0" dirty="0">
                <a:latin typeface="+mn-ea"/>
              </a:rPr>
              <a:t> 발명해서 가 아니라 </a:t>
            </a:r>
            <a:endParaRPr lang="en-US" altLang="ko-KR" sz="1400" kern="0" dirty="0">
              <a:latin typeface="+mn-ea"/>
            </a:endParaRPr>
          </a:p>
          <a:p>
            <a:pPr algn="ctr" defTabSz="685800" latinLnBrk="0">
              <a:defRPr/>
            </a:pPr>
            <a:r>
              <a:rPr lang="ko-KR" altLang="en-US" sz="1400" kern="0" dirty="0">
                <a:latin typeface="+mn-ea"/>
              </a:rPr>
              <a:t>발명돼 있는 첨단 무기를 최대한 빨리 활용 했기 때문이다</a:t>
            </a:r>
            <a:r>
              <a:rPr lang="en-US" altLang="ko-KR" sz="1400" kern="0" dirty="0">
                <a:latin typeface="+mn-ea"/>
              </a:rPr>
              <a:t>.</a:t>
            </a:r>
          </a:p>
          <a:p>
            <a:pPr algn="ctr" defTabSz="685800" latinLnBrk="0">
              <a:defRPr/>
            </a:pPr>
            <a:endParaRPr lang="en-US" altLang="ko-KR" sz="1400" kern="0" dirty="0">
              <a:latin typeface="+mn-ea"/>
            </a:endParaRPr>
          </a:p>
          <a:p>
            <a:pPr algn="ctr" defTabSz="685800" latinLnBrk="0">
              <a:defRPr/>
            </a:pPr>
            <a:r>
              <a:rPr lang="en-US" altLang="ko-KR" sz="1400" kern="0" dirty="0">
                <a:latin typeface="+mn-ea"/>
              </a:rPr>
              <a:t>-</a:t>
            </a:r>
            <a:r>
              <a:rPr lang="ko-KR" altLang="en-US" sz="1400" kern="0" dirty="0" err="1">
                <a:latin typeface="+mn-ea"/>
              </a:rPr>
              <a:t>손정의</a:t>
            </a:r>
            <a:r>
              <a:rPr lang="en-US" altLang="ko-KR" sz="1400" kern="0" dirty="0">
                <a:latin typeface="+mn-ea"/>
              </a:rPr>
              <a:t>-</a:t>
            </a:r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9870A9BE-C126-B507-4455-95BC4235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68" y="2670903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7DABA9-292E-3D54-5065-2FD9C02E6245}"/>
              </a:ext>
            </a:extLst>
          </p:cNvPr>
          <p:cNvSpPr txBox="1"/>
          <p:nvPr/>
        </p:nvSpPr>
        <p:spPr>
          <a:xfrm>
            <a:off x="6818125" y="3742053"/>
            <a:ext cx="377186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 defTabSz="685800" latinLnBrk="0">
              <a:defRPr sz="1400" kern="0">
                <a:latin typeface="+mn-ea"/>
              </a:defRPr>
            </a:lvl1pPr>
          </a:lstStyle>
          <a:p>
            <a:r>
              <a:rPr lang="ko-KR" altLang="en-US" dirty="0"/>
              <a:t>혁신은 천재적인 발명의 결과물이 아니라 </a:t>
            </a:r>
            <a:endParaRPr lang="en-US" altLang="ko-KR" dirty="0"/>
          </a:p>
          <a:p>
            <a:r>
              <a:rPr lang="ko-KR" altLang="en-US" dirty="0"/>
              <a:t>기존의 유형의 인식과 재해석 및 창조적 조합으로 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0F35C-C95A-EBD4-4C12-33CD1AAA5FA5}"/>
              </a:ext>
            </a:extLst>
          </p:cNvPr>
          <p:cNvSpPr txBox="1"/>
          <p:nvPr/>
        </p:nvSpPr>
        <p:spPr>
          <a:xfrm>
            <a:off x="7662560" y="2727849"/>
            <a:ext cx="16264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중요한 건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F1317ADF-6F19-E0DE-76AF-8A81F7329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0200" y="267090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2720749" y="814165"/>
            <a:ext cx="675050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창조와 발명 보다 인식과 활용이  더 중요</a:t>
            </a:r>
          </a:p>
        </p:txBody>
      </p:sp>
      <p:pic>
        <p:nvPicPr>
          <p:cNvPr id="14" name="Picture 2" descr="日 최대 IT투자기업' 소프트뱅크 손정의 누구…다음 투자는 | 연합뉴스">
            <a:extLst>
              <a:ext uri="{FF2B5EF4-FFF2-40B4-BE49-F238E27FC236}">
                <a16:creationId xmlns:a16="http://schemas.microsoft.com/office/drawing/2014/main" id="{08A9EB0C-13FA-4193-B0D3-A238FBFF9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96" y="2273263"/>
            <a:ext cx="1873048" cy="163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일본]오다 노부나가(織田 信長) : 네이버 블로그">
            <a:extLst>
              <a:ext uri="{FF2B5EF4-FFF2-40B4-BE49-F238E27FC236}">
                <a16:creationId xmlns:a16="http://schemas.microsoft.com/office/drawing/2014/main" id="{7541A6EE-E23B-48E3-BA58-A35BA7F1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156" y="2300573"/>
            <a:ext cx="1873048" cy="167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081E22-FA63-4D07-845D-9B67F6D484E9}"/>
              </a:ext>
            </a:extLst>
          </p:cNvPr>
          <p:cNvSpPr txBox="1"/>
          <p:nvPr/>
        </p:nvSpPr>
        <p:spPr>
          <a:xfrm>
            <a:off x="3310280" y="3963075"/>
            <a:ext cx="25344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오다 노부나가</a:t>
            </a:r>
            <a:r>
              <a:rPr lang="en-US" altLang="ko-KR" sz="1200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rgbClr val="202122"/>
                </a:solidFill>
                <a:ea typeface="Arial" panose="020B0604020202020204" pitchFamily="34" charset="0"/>
              </a:rPr>
              <a:t>織田 信長</a:t>
            </a:r>
            <a:r>
              <a:rPr lang="en-US" altLang="ko-KR" sz="1200" dirty="0">
                <a:solidFill>
                  <a:srgbClr val="202122"/>
                </a:solidFill>
                <a:ea typeface="Arial" panose="020B0604020202020204" pitchFamily="34" charset="0"/>
              </a:rPr>
              <a:t>)</a:t>
            </a:r>
          </a:p>
          <a:p>
            <a:r>
              <a:rPr lang="ko-KR" altLang="en-US" sz="1200" dirty="0">
                <a:solidFill>
                  <a:srgbClr val="202122"/>
                </a:solidFill>
              </a:rPr>
              <a:t>일본 전국시대</a:t>
            </a:r>
            <a:r>
              <a:rPr lang="en-US" altLang="ko-KR" sz="1200" dirty="0">
                <a:solidFill>
                  <a:srgbClr val="202122"/>
                </a:solidFill>
              </a:rPr>
              <a:t>(1467 ~ 1600)</a:t>
            </a:r>
            <a:r>
              <a:rPr lang="ko-KR" altLang="en-US" sz="1200" dirty="0">
                <a:solidFill>
                  <a:srgbClr val="202122"/>
                </a:solidFill>
              </a:rPr>
              <a:t> 다이묘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0E14EE-A4B6-418E-9C4D-56C95D29B34D}"/>
              </a:ext>
            </a:extLst>
          </p:cNvPr>
          <p:cNvSpPr txBox="1"/>
          <p:nvPr/>
        </p:nvSpPr>
        <p:spPr>
          <a:xfrm>
            <a:off x="1091554" y="4003050"/>
            <a:ext cx="19488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srgbClr val="202122"/>
                </a:solidFill>
                <a:latin typeface="Arial" panose="020B0604020202020204" pitchFamily="34" charset="0"/>
              </a:rPr>
              <a:t>손정의</a:t>
            </a:r>
            <a:r>
              <a:rPr lang="en-US" altLang="ko-KR" sz="1200" b="1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b="1" dirty="0">
                <a:solidFill>
                  <a:srgbClr val="202122"/>
                </a:solidFill>
                <a:latin typeface="Arial" panose="020B0604020202020204" pitchFamily="34" charset="0"/>
              </a:rPr>
              <a:t>소프트뱅크 회장</a:t>
            </a:r>
            <a:r>
              <a:rPr lang="en-US" altLang="ko-KR" sz="1200" b="1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endParaRPr lang="ko-KR" altLang="en-US" sz="12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5E2049C-D76E-4DFF-8F87-5CD970671DC2}"/>
              </a:ext>
            </a:extLst>
          </p:cNvPr>
          <p:cNvSpPr/>
          <p:nvPr/>
        </p:nvSpPr>
        <p:spPr>
          <a:xfrm>
            <a:off x="6373863" y="4398741"/>
            <a:ext cx="4660389" cy="1156055"/>
          </a:xfrm>
          <a:prstGeom prst="roundRect">
            <a:avLst/>
          </a:prstGeom>
          <a:noFill/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en-US" altLang="ko-KR" sz="1350" kern="0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b="1" kern="0" dirty="0">
                <a:solidFill>
                  <a:schemeClr val="bg1"/>
                </a:solidFill>
                <a:latin typeface="+mn-ea"/>
              </a:rPr>
              <a:t>사업 모델 혁신 또는 기존의 사업 모델들의 </a:t>
            </a:r>
            <a:endParaRPr lang="en-US" altLang="ko-KR" b="1" kern="0" dirty="0">
              <a:solidFill>
                <a:schemeClr val="bg1"/>
              </a:solidFill>
              <a:latin typeface="+mn-ea"/>
            </a:endParaRPr>
          </a:p>
          <a:p>
            <a:pPr algn="ctr" defTabSz="685800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+mn-ea"/>
              </a:rPr>
              <a:t>혁신 유형을 접목하고 조합해 </a:t>
            </a:r>
            <a:endParaRPr lang="en-US" altLang="ko-KR" b="1" kern="0" dirty="0">
              <a:solidFill>
                <a:schemeClr val="bg1"/>
              </a:solidFill>
              <a:latin typeface="+mn-ea"/>
            </a:endParaRPr>
          </a:p>
          <a:p>
            <a:pPr algn="ctr" defTabSz="685800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+mn-ea"/>
              </a:rPr>
              <a:t>새로운 유형으로 변모하는 과정</a:t>
            </a:r>
            <a:r>
              <a:rPr lang="en-US" altLang="ko-KR" b="1" kern="0" dirty="0">
                <a:solidFill>
                  <a:schemeClr val="bg1"/>
                </a:solidFill>
                <a:latin typeface="+mn-ea"/>
              </a:rPr>
              <a:t>”</a:t>
            </a:r>
            <a:endParaRPr lang="ko-KR" altLang="en-US" b="1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0276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5F6758E-F851-47B3-93D4-E7558D7586C6}"/>
              </a:ext>
            </a:extLst>
          </p:cNvPr>
          <p:cNvCxnSpPr>
            <a:cxnSpLocks/>
          </p:cNvCxnSpPr>
          <p:nvPr/>
        </p:nvCxnSpPr>
        <p:spPr>
          <a:xfrm flipV="1">
            <a:off x="4911011" y="1375574"/>
            <a:ext cx="1258775" cy="1298656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7AB920B-64DA-40FB-8E1A-D13C4A6D93A7}"/>
              </a:ext>
            </a:extLst>
          </p:cNvPr>
          <p:cNvCxnSpPr/>
          <p:nvPr/>
        </p:nvCxnSpPr>
        <p:spPr>
          <a:xfrm flipV="1">
            <a:off x="5201851" y="4856184"/>
            <a:ext cx="1686419" cy="150151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6F9EDB1-BAD3-E1A1-01BF-52E0D5AC5081}"/>
              </a:ext>
            </a:extLst>
          </p:cNvPr>
          <p:cNvSpPr txBox="1"/>
          <p:nvPr/>
        </p:nvSpPr>
        <p:spPr>
          <a:xfrm>
            <a:off x="697706" y="792004"/>
            <a:ext cx="372063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디지털 격변기 진행 중</a:t>
            </a:r>
            <a:endParaRPr kumimoji="0" lang="ko-KR" altLang="en-US" sz="3600" b="0" i="0" u="none" strike="noStrike" kern="1200" cap="none" spc="-151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1B9B879-55D9-35AE-7F17-EBA5C16BFA98}"/>
              </a:ext>
            </a:extLst>
          </p:cNvPr>
          <p:cNvCxnSpPr/>
          <p:nvPr/>
        </p:nvCxnSpPr>
        <p:spPr>
          <a:xfrm flipH="1">
            <a:off x="8563470" y="3004923"/>
            <a:ext cx="225236" cy="213074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4700A9D-A5FB-240B-912E-FBB6E804EDA2}"/>
              </a:ext>
            </a:extLst>
          </p:cNvPr>
          <p:cNvCxnSpPr/>
          <p:nvPr/>
        </p:nvCxnSpPr>
        <p:spPr>
          <a:xfrm>
            <a:off x="8968981" y="3227224"/>
            <a:ext cx="1165619" cy="1908447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8CFCF44A-C2D9-22FB-95C4-77BFB3D313F7}"/>
              </a:ext>
            </a:extLst>
          </p:cNvPr>
          <p:cNvCxnSpPr/>
          <p:nvPr/>
        </p:nvCxnSpPr>
        <p:spPr>
          <a:xfrm>
            <a:off x="6810722" y="4221912"/>
            <a:ext cx="2017995" cy="1179217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4ACBB46-C13B-064B-3403-22E974365D80}"/>
              </a:ext>
            </a:extLst>
          </p:cNvPr>
          <p:cNvCxnSpPr/>
          <p:nvPr/>
        </p:nvCxnSpPr>
        <p:spPr>
          <a:xfrm flipV="1">
            <a:off x="6877051" y="3004923"/>
            <a:ext cx="1686419" cy="150151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E6F7A549-8BCF-A31A-1F72-65B9E782FACD}"/>
              </a:ext>
            </a:extLst>
          </p:cNvPr>
          <p:cNvCxnSpPr/>
          <p:nvPr/>
        </p:nvCxnSpPr>
        <p:spPr>
          <a:xfrm>
            <a:off x="7033954" y="2373696"/>
            <a:ext cx="2112263" cy="970033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655987A5-B2ED-9917-34E0-616A32DC9B67}"/>
              </a:ext>
            </a:extLst>
          </p:cNvPr>
          <p:cNvCxnSpPr/>
          <p:nvPr/>
        </p:nvCxnSpPr>
        <p:spPr>
          <a:xfrm flipV="1">
            <a:off x="4955343" y="2373696"/>
            <a:ext cx="1855379" cy="761220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D7DA5B84-2EBD-8BB1-42E6-30F2A14BAFF8}"/>
              </a:ext>
            </a:extLst>
          </p:cNvPr>
          <p:cNvCxnSpPr/>
          <p:nvPr/>
        </p:nvCxnSpPr>
        <p:spPr>
          <a:xfrm flipV="1">
            <a:off x="4082559" y="4547902"/>
            <a:ext cx="2285275" cy="546308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E5CFC35-77ED-A407-5297-D1A7255C20CE}"/>
              </a:ext>
            </a:extLst>
          </p:cNvPr>
          <p:cNvCxnSpPr>
            <a:cxnSpLocks/>
          </p:cNvCxnSpPr>
          <p:nvPr/>
        </p:nvCxnSpPr>
        <p:spPr>
          <a:xfrm flipV="1">
            <a:off x="2333796" y="3449525"/>
            <a:ext cx="2385552" cy="1385031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36F15360-E482-2C30-6210-76E74542FEE5}"/>
              </a:ext>
            </a:extLst>
          </p:cNvPr>
          <p:cNvCxnSpPr/>
          <p:nvPr/>
        </p:nvCxnSpPr>
        <p:spPr>
          <a:xfrm>
            <a:off x="2781301" y="4834556"/>
            <a:ext cx="1301258" cy="259654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9EE3EC8-452B-8EC8-80B4-3496CB097EBA}"/>
              </a:ext>
            </a:extLst>
          </p:cNvPr>
          <p:cNvCxnSpPr/>
          <p:nvPr/>
        </p:nvCxnSpPr>
        <p:spPr>
          <a:xfrm>
            <a:off x="3234496" y="3004923"/>
            <a:ext cx="1229288" cy="444602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F938A6-D932-C2B5-040F-12E91BA711A3}"/>
              </a:ext>
            </a:extLst>
          </p:cNvPr>
          <p:cNvCxnSpPr/>
          <p:nvPr/>
        </p:nvCxnSpPr>
        <p:spPr>
          <a:xfrm flipH="1">
            <a:off x="2578101" y="2930979"/>
            <a:ext cx="393699" cy="1575462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A737F9F9-A27F-F880-A107-9B0541C6AA7A}"/>
              </a:ext>
            </a:extLst>
          </p:cNvPr>
          <p:cNvSpPr/>
          <p:nvPr/>
        </p:nvSpPr>
        <p:spPr>
          <a:xfrm>
            <a:off x="2246725" y="1817200"/>
            <a:ext cx="1631331" cy="159127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디지털 환경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가속화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518CD62-AF58-7BD3-2D5C-AFC2E0CCC046}"/>
              </a:ext>
            </a:extLst>
          </p:cNvPr>
          <p:cNvSpPr/>
          <p:nvPr/>
        </p:nvSpPr>
        <p:spPr>
          <a:xfrm>
            <a:off x="3639670" y="4506440"/>
            <a:ext cx="1405333" cy="1328967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Complexity</a:t>
            </a:r>
          </a:p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복잡성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800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E4863B5-CA65-D51E-F867-5D59EF26E6A2}"/>
              </a:ext>
            </a:extLst>
          </p:cNvPr>
          <p:cNvSpPr/>
          <p:nvPr/>
        </p:nvSpPr>
        <p:spPr>
          <a:xfrm>
            <a:off x="8016320" y="2308992"/>
            <a:ext cx="1544773" cy="15447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AI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가 경쟁력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 err="1">
                <a:ln>
                  <a:solidFill>
                    <a:srgbClr val="000000">
                      <a:alpha val="0"/>
                    </a:srgbClr>
                  </a:solidFill>
                </a:ln>
              </a:rPr>
              <a:t>으로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 부상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6955B5A4-53F5-117D-932D-3DD4E74285BB}"/>
              </a:ext>
            </a:extLst>
          </p:cNvPr>
          <p:cNvSpPr/>
          <p:nvPr/>
        </p:nvSpPr>
        <p:spPr>
          <a:xfrm>
            <a:off x="7369599" y="4560626"/>
            <a:ext cx="1804571" cy="169223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격변의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/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사업</a:t>
            </a: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-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기술환경변화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/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대응에 고심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FC84AF5-4A78-1BA6-3BD9-9D6CED55C095}"/>
              </a:ext>
            </a:extLst>
          </p:cNvPr>
          <p:cNvSpPr/>
          <p:nvPr/>
        </p:nvSpPr>
        <p:spPr>
          <a:xfrm>
            <a:off x="8968981" y="4037915"/>
            <a:ext cx="1544773" cy="15447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AI 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활용한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기존 사업모델 </a:t>
            </a:r>
            <a:endParaRPr lang="en-US" altLang="ko-KR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  <a:p>
            <a:pPr algn="ctr">
              <a:lnSpc>
                <a:spcPct val="110000"/>
              </a:lnSpc>
            </a:pP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변경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AFD0E3A-EA37-15CF-FC91-0247810B9B56}"/>
              </a:ext>
            </a:extLst>
          </p:cNvPr>
          <p:cNvSpPr/>
          <p:nvPr/>
        </p:nvSpPr>
        <p:spPr>
          <a:xfrm>
            <a:off x="3878056" y="2521071"/>
            <a:ext cx="1544773" cy="14298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 latinLnBrk="0"/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Uncertainty</a:t>
            </a:r>
          </a:p>
          <a:p>
            <a:pPr algn="ctr" defTabSz="685800" latinLnBrk="0"/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kern="0" dirty="0">
                <a:solidFill>
                  <a:schemeClr val="bg1"/>
                </a:solidFill>
                <a:latin typeface="+mn-ea"/>
              </a:rPr>
              <a:t>불확실성</a:t>
            </a:r>
            <a:r>
              <a:rPr lang="en-US" altLang="ko-KR" kern="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C6E0D04-1303-8A03-CB9B-CFD61C1D8033}"/>
              </a:ext>
            </a:extLst>
          </p:cNvPr>
          <p:cNvSpPr/>
          <p:nvPr/>
        </p:nvSpPr>
        <p:spPr>
          <a:xfrm>
            <a:off x="6446185" y="1931055"/>
            <a:ext cx="1175538" cy="117553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LLM</a:t>
            </a:r>
          </a:p>
          <a:p>
            <a:pPr algn="ctr"/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보편화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AEC4C1B-FA67-4CF2-FFFF-0807FDC77CB6}"/>
              </a:ext>
            </a:extLst>
          </p:cNvPr>
          <p:cNvSpPr/>
          <p:nvPr/>
        </p:nvSpPr>
        <p:spPr>
          <a:xfrm>
            <a:off x="1678247" y="4062170"/>
            <a:ext cx="1544773" cy="154477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Covid19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72EC826-E267-FE33-7500-278B0A0BC624}"/>
              </a:ext>
            </a:extLst>
          </p:cNvPr>
          <p:cNvSpPr/>
          <p:nvPr/>
        </p:nvSpPr>
        <p:spPr>
          <a:xfrm>
            <a:off x="5055067" y="3141543"/>
            <a:ext cx="2625535" cy="262553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110000"/>
              </a:lnSpc>
            </a:pPr>
            <a:r>
              <a:rPr lang="ko-KR" altLang="en-US" sz="28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디지털 시대의 </a:t>
            </a:r>
            <a:endParaRPr lang="en-US" altLang="ko-KR" sz="2800" dirty="0">
              <a:ln>
                <a:solidFill>
                  <a:srgbClr val="000000">
                    <a:alpha val="0"/>
                  </a:srgbClr>
                </a:solidFill>
              </a:ln>
              <a:latin typeface="페이퍼로지 8 ExtraBold" pitchFamily="2" charset="-127"/>
              <a:ea typeface="페이퍼로지 8 ExtraBold" pitchFamily="2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800" dirty="0">
                <a:ln>
                  <a:solidFill>
                    <a:srgbClr val="000000"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기업환경</a:t>
            </a:r>
            <a:endParaRPr lang="en-US" altLang="ko-KR" sz="2800" dirty="0">
              <a:ln>
                <a:solidFill>
                  <a:srgbClr val="000000">
                    <a:alpha val="0"/>
                  </a:srgbClr>
                </a:solidFill>
              </a:ln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377" name="그림 376">
            <a:extLst>
              <a:ext uri="{FF2B5EF4-FFF2-40B4-BE49-F238E27FC236}">
                <a16:creationId xmlns:a16="http://schemas.microsoft.com/office/drawing/2014/main" id="{2B367A37-7A86-E2E3-E6E3-485430D734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23902" y="1931054"/>
            <a:ext cx="2864503" cy="4926945"/>
          </a:xfrm>
          <a:prstGeom prst="rect">
            <a:avLst/>
          </a:prstGeom>
        </p:spPr>
      </p:pic>
      <p:pic>
        <p:nvPicPr>
          <p:cNvPr id="378" name="그림 377">
            <a:extLst>
              <a:ext uri="{FF2B5EF4-FFF2-40B4-BE49-F238E27FC236}">
                <a16:creationId xmlns:a16="http://schemas.microsoft.com/office/drawing/2014/main" id="{5ECA1585-3537-0B5C-B107-E00C6904DA7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3961" y="1950295"/>
            <a:ext cx="1804572" cy="4907705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9724F0A5-7904-406C-A6A3-3B7F7F81DFC3}"/>
              </a:ext>
            </a:extLst>
          </p:cNvPr>
          <p:cNvSpPr/>
          <p:nvPr/>
        </p:nvSpPr>
        <p:spPr>
          <a:xfrm>
            <a:off x="4707494" y="5558355"/>
            <a:ext cx="1175538" cy="1175538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Volatility</a:t>
            </a:r>
          </a:p>
          <a:p>
            <a:pPr algn="ctr"/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(</a:t>
            </a:r>
            <a:r>
              <a:rPr lang="ko-KR" altLang="en-US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변동성</a:t>
            </a:r>
            <a:r>
              <a:rPr lang="en-US" altLang="ko-KR" dirty="0">
                <a:ln>
                  <a:solidFill>
                    <a:srgbClr val="000000">
                      <a:alpha val="0"/>
                    </a:srgbClr>
                  </a:solidFill>
                </a:ln>
              </a:rPr>
              <a:t>)</a:t>
            </a:r>
            <a:endParaRPr lang="ko-KR" altLang="en-US" dirty="0">
              <a:ln>
                <a:solidFill>
                  <a:srgbClr val="000000">
                    <a:alpha val="0"/>
                  </a:srgbClr>
                </a:solidFill>
              </a:ln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B4B3CC1-7802-49D4-83B5-7F4A9CD70886}"/>
              </a:ext>
            </a:extLst>
          </p:cNvPr>
          <p:cNvSpPr/>
          <p:nvPr/>
        </p:nvSpPr>
        <p:spPr>
          <a:xfrm>
            <a:off x="5172350" y="762112"/>
            <a:ext cx="1544773" cy="14298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Ambiguity</a:t>
            </a:r>
          </a:p>
          <a:p>
            <a:pPr algn="ctr" defTabSz="685800" latinLnBrk="0">
              <a:defRPr/>
            </a:pP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모호성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800" kern="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488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D05D4C-9CE3-2147-F300-E74724B16A27}"/>
              </a:ext>
            </a:extLst>
          </p:cNvPr>
          <p:cNvSpPr/>
          <p:nvPr/>
        </p:nvSpPr>
        <p:spPr>
          <a:xfrm>
            <a:off x="630027" y="1961231"/>
            <a:ext cx="5302719" cy="391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93960" y="1955800"/>
            <a:ext cx="5302719" cy="39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06A6-138B-4EC1-0708-B646F184DECC}"/>
              </a:ext>
            </a:extLst>
          </p:cNvPr>
          <p:cNvSpPr txBox="1"/>
          <p:nvPr/>
        </p:nvSpPr>
        <p:spPr>
          <a:xfrm>
            <a:off x="1456074" y="3594599"/>
            <a:ext cx="3814506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앞선 기술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효율적인 프로세스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우선한 제품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이 지속적인 사업 성공의 핵심 요소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기술적으로 분절된 개별 제품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공장 단위의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프로세스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산업의 구분 등의 분명한 경계 때문</a:t>
            </a: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FA433-9375-F702-8F7B-73D2A3CE872E}"/>
              </a:ext>
            </a:extLst>
          </p:cNvPr>
          <p:cNvSpPr txBox="1"/>
          <p:nvPr/>
        </p:nvSpPr>
        <p:spPr>
          <a:xfrm>
            <a:off x="2163928" y="2385825"/>
            <a:ext cx="23987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아날로그 시대</a:t>
            </a:r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9870A9BE-C126-B507-4455-95BC4235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68" y="2328879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7DABA9-292E-3D54-5065-2FD9C02E6245}"/>
              </a:ext>
            </a:extLst>
          </p:cNvPr>
          <p:cNvSpPr txBox="1"/>
          <p:nvPr/>
        </p:nvSpPr>
        <p:spPr>
          <a:xfrm>
            <a:off x="6473823" y="3267221"/>
            <a:ext cx="5302717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네트워크 효과의 보편화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플랫폼 경제의 확산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글로벌 차원의 프로세스 통합으로 경쟁우위 중심점이 이동</a:t>
            </a: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제품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프로세스 혁신이 사업 모델의 혁신과 연결돼야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지속 가능한 혁신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사업 생태계가 변화하고 있으므로 제품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프로세스 라는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가치사슬 혁신으로는 대응이 어려움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>
                  <a:lumMod val="9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0F35C-C95A-EBD4-4C12-33CD1AAA5FA5}"/>
              </a:ext>
            </a:extLst>
          </p:cNvPr>
          <p:cNvSpPr txBox="1"/>
          <p:nvPr/>
        </p:nvSpPr>
        <p:spPr>
          <a:xfrm>
            <a:off x="7662560" y="2343946"/>
            <a:ext cx="193097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디지털시대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F1317ADF-6F19-E0DE-76AF-8A81F7329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0200" y="228700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3656387" y="814165"/>
            <a:ext cx="487922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산업주도권이 이전 되는 시기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9051-DB66-10D0-71C1-B8ED556D94AB}"/>
              </a:ext>
            </a:extLst>
          </p:cNvPr>
          <p:cNvSpPr txBox="1"/>
          <p:nvPr/>
        </p:nvSpPr>
        <p:spPr>
          <a:xfrm>
            <a:off x="5338902" y="567001"/>
            <a:ext cx="151419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400" spc="-8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algn="ctr"/>
            <a:r>
              <a:rPr lang="ko-KR" altLang="en-US" dirty="0">
                <a:latin typeface="페이퍼로지 5 Medium" pitchFamily="2" charset="-127"/>
                <a:ea typeface="페이퍼로지 5 Medium" pitchFamily="2" charset="-127"/>
              </a:rPr>
              <a:t>목차제목을 적어주세요</a:t>
            </a:r>
          </a:p>
        </p:txBody>
      </p:sp>
      <p:pic>
        <p:nvPicPr>
          <p:cNvPr id="2050" name="Picture 2" descr="디지털 변혁의 성공 가능성을 높이려면 - 보스턴컨설팅그룹(BCG) 공식 블로그">
            <a:extLst>
              <a:ext uri="{FF2B5EF4-FFF2-40B4-BE49-F238E27FC236}">
                <a16:creationId xmlns:a16="http://schemas.microsoft.com/office/drawing/2014/main" id="{01B147D0-D9E8-4B52-879F-594BBC8FD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3" y="2358054"/>
            <a:ext cx="1088892" cy="77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조용히, 하지만 확실히 시작된 '아날로그의 반격' – Samsung Newsroom Korea">
            <a:extLst>
              <a:ext uri="{FF2B5EF4-FFF2-40B4-BE49-F238E27FC236}">
                <a16:creationId xmlns:a16="http://schemas.microsoft.com/office/drawing/2014/main" id="{8F0E9CD3-792A-4166-AEA1-5C8F64DD8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095" y="2361843"/>
            <a:ext cx="1184853" cy="79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AA0CF8-2591-4C6B-B4AC-297795A91E8E}"/>
              </a:ext>
            </a:extLst>
          </p:cNvPr>
          <p:cNvSpPr txBox="1"/>
          <p:nvPr/>
        </p:nvSpPr>
        <p:spPr>
          <a:xfrm>
            <a:off x="2334353" y="6060166"/>
            <a:ext cx="7992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페이퍼로지 5 Medium" pitchFamily="2" charset="-127"/>
                <a:ea typeface="페이퍼로지 5 Medium" pitchFamily="2" charset="-127"/>
              </a:rPr>
              <a:t>새로운 패러다임을 흡수하는 전략적 차원의 사업모델 혁신이 효과적</a:t>
            </a:r>
          </a:p>
        </p:txBody>
      </p:sp>
    </p:spTree>
    <p:extLst>
      <p:ext uri="{BB962C8B-B14F-4D97-AF65-F5344CB8AC3E}">
        <p14:creationId xmlns:p14="http://schemas.microsoft.com/office/powerpoint/2010/main" val="2870890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5AC9F5D-B88E-3B1D-753C-E94B11E83872}"/>
              </a:ext>
            </a:extLst>
          </p:cNvPr>
          <p:cNvSpPr/>
          <p:nvPr/>
        </p:nvSpPr>
        <p:spPr>
          <a:xfrm>
            <a:off x="1231900" y="3447865"/>
            <a:ext cx="9728200" cy="9003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ECB7553-0F4F-26A6-2AE6-D45567D16D92}"/>
              </a:ext>
            </a:extLst>
          </p:cNvPr>
          <p:cNvSpPr/>
          <p:nvPr/>
        </p:nvSpPr>
        <p:spPr>
          <a:xfrm>
            <a:off x="1231901" y="3447866"/>
            <a:ext cx="3543300" cy="90039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 defTabSz="685800" latinLnBrk="0">
              <a:defRPr/>
            </a:pP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더 크고 더 빠른 최신 항공기 도입으로 제품 혁신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59829C6-DDA8-8EE9-CF99-40315821A6DD}"/>
              </a:ext>
            </a:extLst>
          </p:cNvPr>
          <p:cNvSpPr/>
          <p:nvPr/>
        </p:nvSpPr>
        <p:spPr>
          <a:xfrm>
            <a:off x="7416801" y="3447866"/>
            <a:ext cx="3543300" cy="90039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 defTabSz="685800" latinLnBrk="0">
              <a:defRPr/>
            </a:pP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여행사와 공유하는 예약 전산망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마일리지 프로그램 등 사업모델 혁신 진행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09A6E-DD50-3177-38DF-8418DB5EDAE1}"/>
              </a:ext>
            </a:extLst>
          </p:cNvPr>
          <p:cNvSpPr txBox="1"/>
          <p:nvPr/>
        </p:nvSpPr>
        <p:spPr>
          <a:xfrm>
            <a:off x="5185022" y="3594145"/>
            <a:ext cx="182197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1970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년도 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미국 항공산업 격변기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B6C2B92-33EC-900C-C3C0-DD0676A8B508}"/>
              </a:ext>
            </a:extLst>
          </p:cNvPr>
          <p:cNvSpPr/>
          <p:nvPr/>
        </p:nvSpPr>
        <p:spPr>
          <a:xfrm>
            <a:off x="2092327" y="1784067"/>
            <a:ext cx="1822451" cy="50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ctr"/>
          <a:lstStyle/>
          <a:p>
            <a:pPr algn="ctr"/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</a:rPr>
              <a:t>팬암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/>
                </a:solidFill>
              </a:rPr>
              <a:t> 항공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3D3F4C5-41F1-8CD1-6FE8-7CAD83B7CABF}"/>
              </a:ext>
            </a:extLst>
          </p:cNvPr>
          <p:cNvSpPr/>
          <p:nvPr/>
        </p:nvSpPr>
        <p:spPr>
          <a:xfrm>
            <a:off x="8277227" y="1784067"/>
            <a:ext cx="1822451" cy="5080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tlCol="0" anchor="ctr"/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아메리칸 항공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C15BF5-20E3-5335-4E6F-D366546A3D96}"/>
              </a:ext>
            </a:extLst>
          </p:cNvPr>
          <p:cNvSpPr txBox="1"/>
          <p:nvPr/>
        </p:nvSpPr>
        <p:spPr>
          <a:xfrm>
            <a:off x="5799091" y="2673675"/>
            <a:ext cx="5938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VS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41B2B5-901E-A70D-B10F-6B83664FE30D}"/>
              </a:ext>
            </a:extLst>
          </p:cNvPr>
          <p:cNvSpPr txBox="1"/>
          <p:nvPr/>
        </p:nvSpPr>
        <p:spPr>
          <a:xfrm>
            <a:off x="3561078" y="814165"/>
            <a:ext cx="506985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70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년대 미국 항공사례 시사점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6D9B3F-2309-41D4-B227-3C8AB9311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142" y="2306595"/>
            <a:ext cx="1134936" cy="1126742"/>
          </a:xfrm>
          <a:prstGeom prst="rect">
            <a:avLst/>
          </a:prstGeom>
        </p:spPr>
      </p:pic>
      <p:pic>
        <p:nvPicPr>
          <p:cNvPr id="3078" name="Picture 6" descr="시대를 대표한 브랜드, 아메리칸 에어라인 « H Hour">
            <a:extLst>
              <a:ext uri="{FF2B5EF4-FFF2-40B4-BE49-F238E27FC236}">
                <a16:creationId xmlns:a16="http://schemas.microsoft.com/office/drawing/2014/main" id="{3EC47811-863D-4F4D-8EF2-FA56C256C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026" y="2377877"/>
            <a:ext cx="1335424" cy="9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0818C0E-FB3F-434F-BEF9-D704C7EAA3AA}"/>
              </a:ext>
            </a:extLst>
          </p:cNvPr>
          <p:cNvSpPr/>
          <p:nvPr/>
        </p:nvSpPr>
        <p:spPr>
          <a:xfrm>
            <a:off x="1231900" y="4672556"/>
            <a:ext cx="9728200" cy="90039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546F2AF-8AD1-4B94-9B1D-1ABD2D8D2954}"/>
              </a:ext>
            </a:extLst>
          </p:cNvPr>
          <p:cNvSpPr/>
          <p:nvPr/>
        </p:nvSpPr>
        <p:spPr>
          <a:xfrm>
            <a:off x="1231901" y="4672557"/>
            <a:ext cx="3543300" cy="90039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 defTabSz="685800" latinLnBrk="0">
              <a:defRPr/>
            </a:pP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신생 항공사와 경쟁에서 밀림</a:t>
            </a:r>
            <a:r>
              <a:rPr lang="en-US" altLang="ko-KR" sz="1800" kern="0" dirty="0">
                <a:solidFill>
                  <a:schemeClr val="bg1"/>
                </a:solidFill>
                <a:latin typeface="+mn-ea"/>
              </a:rPr>
              <a:t>. 1991</a:t>
            </a: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년 사업 철수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9D7D483-F527-4750-A35E-BAA1067DD127}"/>
              </a:ext>
            </a:extLst>
          </p:cNvPr>
          <p:cNvSpPr/>
          <p:nvPr/>
        </p:nvSpPr>
        <p:spPr>
          <a:xfrm>
            <a:off x="7416801" y="4672557"/>
            <a:ext cx="3543300" cy="900396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 defTabSz="685800" latinLnBrk="0">
              <a:defRPr/>
            </a:pPr>
            <a:r>
              <a:rPr lang="ko-KR" altLang="en-US" sz="1800" kern="0" dirty="0">
                <a:solidFill>
                  <a:schemeClr val="bg1"/>
                </a:solidFill>
                <a:latin typeface="+mn-ea"/>
              </a:rPr>
              <a:t>예약시스템과 고객 데이터 기반으로 사업 확장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996AA4-7E9A-4F39-A634-A465035DC440}"/>
              </a:ext>
            </a:extLst>
          </p:cNvPr>
          <p:cNvSpPr txBox="1"/>
          <p:nvPr/>
        </p:nvSpPr>
        <p:spPr>
          <a:xfrm>
            <a:off x="5026325" y="4818836"/>
            <a:ext cx="213936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1978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년 기존 규제 철폐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pPr algn="ctr"/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자유경쟁 체제 도입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B6D310-DF38-42FD-9916-1D4569CF7CCE}"/>
              </a:ext>
            </a:extLst>
          </p:cNvPr>
          <p:cNvSpPr txBox="1"/>
          <p:nvPr/>
        </p:nvSpPr>
        <p:spPr>
          <a:xfrm>
            <a:off x="1602042" y="5781633"/>
            <a:ext cx="8987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“사업 모델 혁이 수반되지 않는 제품</a:t>
            </a:r>
            <a:r>
              <a:rPr lang="en-US" altLang="ko-KR" dirty="0"/>
              <a:t>-</a:t>
            </a:r>
            <a:r>
              <a:rPr lang="ko-KR" altLang="en-US" dirty="0"/>
              <a:t>프로세스 혁신으로는 경쟁력 한계</a:t>
            </a:r>
            <a:r>
              <a:rPr lang="en-US" altLang="ko-KR" dirty="0"/>
              <a:t>, </a:t>
            </a:r>
            <a:r>
              <a:rPr lang="ko-KR" altLang="en-US" dirty="0"/>
              <a:t>인간의 경험과 통찰</a:t>
            </a:r>
            <a:r>
              <a:rPr lang="en-US" altLang="ko-KR" dirty="0"/>
              <a:t>,</a:t>
            </a:r>
            <a:r>
              <a:rPr lang="ko-KR" altLang="en-US" dirty="0"/>
              <a:t>창의성과 결합해 진행하는 사업 모델 혁신의 가치가 높아 질 것”</a:t>
            </a:r>
          </a:p>
        </p:txBody>
      </p:sp>
    </p:spTree>
    <p:extLst>
      <p:ext uri="{BB962C8B-B14F-4D97-AF65-F5344CB8AC3E}">
        <p14:creationId xmlns:p14="http://schemas.microsoft.com/office/powerpoint/2010/main" val="4192443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D05D4C-9CE3-2147-F300-E74724B16A27}"/>
              </a:ext>
            </a:extLst>
          </p:cNvPr>
          <p:cNvSpPr/>
          <p:nvPr/>
        </p:nvSpPr>
        <p:spPr>
          <a:xfrm>
            <a:off x="695326" y="2046540"/>
            <a:ext cx="5302719" cy="391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93960" y="2046540"/>
            <a:ext cx="5302719" cy="39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06A6-138B-4EC1-0708-B646F184DECC}"/>
              </a:ext>
            </a:extLst>
          </p:cNvPr>
          <p:cNvSpPr txBox="1"/>
          <p:nvPr/>
        </p:nvSpPr>
        <p:spPr>
          <a:xfrm>
            <a:off x="1172558" y="3767099"/>
            <a:ext cx="3985775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대규모 자원을 투입한 대대적인 연구 개발을 통해 획득한 놀라운 기술에 기반 해야 함</a:t>
            </a:r>
            <a:endParaRPr lang="en-US" altLang="ko-KR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천재들의 획기적인 아이디어에 행운이 따라야 사업 모델이 성공 할 수 </a:t>
            </a:r>
            <a:r>
              <a:rPr lang="ko-KR" altLang="en-US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있다라는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믿음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FA433-9375-F702-8F7B-73D2A3CE872E}"/>
              </a:ext>
            </a:extLst>
          </p:cNvPr>
          <p:cNvSpPr txBox="1"/>
          <p:nvPr/>
        </p:nvSpPr>
        <p:spPr>
          <a:xfrm>
            <a:off x="2163928" y="2818589"/>
            <a:ext cx="772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오해</a:t>
            </a:r>
          </a:p>
        </p:txBody>
      </p:sp>
      <p:pic>
        <p:nvPicPr>
          <p:cNvPr id="11" name="그래픽 10" descr="물음표 단색으로 채워진">
            <a:extLst>
              <a:ext uri="{FF2B5EF4-FFF2-40B4-BE49-F238E27FC236}">
                <a16:creationId xmlns:a16="http://schemas.microsoft.com/office/drawing/2014/main" id="{9870A9BE-C126-B507-4455-95BC4235D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1568" y="2761643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40F35C-C95A-EBD4-4C12-33CD1AAA5FA5}"/>
              </a:ext>
            </a:extLst>
          </p:cNvPr>
          <p:cNvSpPr txBox="1"/>
          <p:nvPr/>
        </p:nvSpPr>
        <p:spPr>
          <a:xfrm>
            <a:off x="7662560" y="2818589"/>
            <a:ext cx="772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진실</a:t>
            </a:r>
          </a:p>
        </p:txBody>
      </p:sp>
      <p:pic>
        <p:nvPicPr>
          <p:cNvPr id="18" name="그래픽 17">
            <a:extLst>
              <a:ext uri="{FF2B5EF4-FFF2-40B4-BE49-F238E27FC236}">
                <a16:creationId xmlns:a16="http://schemas.microsoft.com/office/drawing/2014/main" id="{F1317ADF-6F19-E0DE-76AF-8A81F7329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650200" y="2761643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3188569" y="814165"/>
            <a:ext cx="58148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사업 모델 혁신에 대한 오해와 진실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43B3B-115B-4464-AC46-E07A3BDB9132}"/>
              </a:ext>
            </a:extLst>
          </p:cNvPr>
          <p:cNvSpPr txBox="1"/>
          <p:nvPr/>
        </p:nvSpPr>
        <p:spPr>
          <a:xfrm>
            <a:off x="650843" y="1309153"/>
            <a:ext cx="11086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기업들은 제품</a:t>
            </a:r>
            <a:r>
              <a:rPr lang="en-US" altLang="ko-KR" dirty="0"/>
              <a:t>-</a:t>
            </a:r>
            <a:r>
              <a:rPr lang="ko-KR" altLang="en-US" dirty="0"/>
              <a:t>프로세스 혁신에 익숙하고 경험도 풍부</a:t>
            </a:r>
            <a:r>
              <a:rPr lang="en-US" altLang="ko-KR" dirty="0"/>
              <a:t>,</a:t>
            </a:r>
            <a:r>
              <a:rPr lang="ko-KR" altLang="en-US" dirty="0"/>
              <a:t>현재 사업의 연장선 상에서 아이디어 확장</a:t>
            </a:r>
            <a:r>
              <a:rPr lang="en-US" altLang="ko-KR" dirty="0"/>
              <a:t>, </a:t>
            </a:r>
            <a:r>
              <a:rPr lang="ko-KR" altLang="en-US" dirty="0"/>
              <a:t>사업 모델의 혁신은 생소하고 힘든 영역이라고 생각함</a:t>
            </a:r>
            <a:r>
              <a:rPr lang="en-US" altLang="ko-KR" dirty="0"/>
              <a:t>(</a:t>
            </a:r>
            <a:r>
              <a:rPr lang="ko-KR" altLang="en-US" dirty="0"/>
              <a:t>가시적인 제품</a:t>
            </a:r>
            <a:r>
              <a:rPr lang="en-US" altLang="ko-KR" dirty="0"/>
              <a:t>-</a:t>
            </a:r>
            <a:r>
              <a:rPr lang="ko-KR" altLang="en-US" dirty="0"/>
              <a:t>프로세스 혁신에 치중</a:t>
            </a:r>
            <a:r>
              <a:rPr lang="en-US" altLang="ko-KR" dirty="0"/>
              <a:t>, </a:t>
            </a:r>
            <a:r>
              <a:rPr lang="ko-KR" altLang="en-US" dirty="0"/>
              <a:t>제한적인 역량 투입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7B8DCD-BD6C-49E8-A2B1-A09BFF91F7F1}"/>
              </a:ext>
            </a:extLst>
          </p:cNvPr>
          <p:cNvSpPr txBox="1"/>
          <p:nvPr/>
        </p:nvSpPr>
        <p:spPr>
          <a:xfrm>
            <a:off x="6650200" y="3856677"/>
            <a:ext cx="462972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많은 </a:t>
            </a:r>
            <a:r>
              <a:rPr lang="ko-KR" altLang="en-US" dirty="0" err="1">
                <a:solidFill>
                  <a:schemeClr val="bg1"/>
                </a:solidFill>
              </a:rPr>
              <a:t>스타트업과</a:t>
            </a:r>
            <a:r>
              <a:rPr lang="ko-KR" altLang="en-US" dirty="0">
                <a:solidFill>
                  <a:schemeClr val="bg1"/>
                </a:solidFill>
              </a:rPr>
              <a:t> 기존 기업들은 소규모 투자와 평범한 기술을 바탕으로 다양한 분야의 아이디어를 창의적으로 조합해 사업 모델 혁신 중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chemeClr val="bg1"/>
                </a:solidFill>
              </a:rPr>
              <a:t>사업 모델의 </a:t>
            </a:r>
            <a:r>
              <a:rPr lang="en-US" altLang="ko-KR" b="1" dirty="0">
                <a:solidFill>
                  <a:schemeClr val="bg1"/>
                </a:solidFill>
              </a:rPr>
              <a:t>90%</a:t>
            </a:r>
            <a:r>
              <a:rPr lang="ko-KR" altLang="en-US" b="1" dirty="0">
                <a:solidFill>
                  <a:schemeClr val="bg1"/>
                </a:solidFill>
              </a:rPr>
              <a:t>는 전혀 새롭지 않고 존재하는 유형에 기반을 두고 있음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781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63425E-65AB-8436-363D-5A8001F121A5}"/>
              </a:ext>
            </a:extLst>
          </p:cNvPr>
          <p:cNvSpPr txBox="1"/>
          <p:nvPr/>
        </p:nvSpPr>
        <p:spPr>
          <a:xfrm>
            <a:off x="697706" y="792004"/>
            <a:ext cx="363901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r>
              <a:rPr lang="ko-KR" altLang="en-US" dirty="0">
                <a:latin typeface="페이퍼로지 8 ExtraBold" pitchFamily="2" charset="-127"/>
                <a:ea typeface="페이퍼로지 8 ExtraBold" pitchFamily="2" charset="-127"/>
              </a:rPr>
              <a:t>사업모델 혁신의 예시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E30964-F4E4-B125-D9B4-FBDBDBD6102D}"/>
              </a:ext>
            </a:extLst>
          </p:cNvPr>
          <p:cNvSpPr/>
          <p:nvPr/>
        </p:nvSpPr>
        <p:spPr>
          <a:xfrm>
            <a:off x="709808" y="1808391"/>
            <a:ext cx="3209595" cy="55399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2F1F7-2BD7-6A08-EEFF-A3A09390D1E4}"/>
              </a:ext>
            </a:extLst>
          </p:cNvPr>
          <p:cNvSpPr/>
          <p:nvPr/>
        </p:nvSpPr>
        <p:spPr>
          <a:xfrm>
            <a:off x="4499238" y="1801413"/>
            <a:ext cx="3209595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7C11A8-BE30-2D02-3B03-89CA212CA0FF}"/>
              </a:ext>
            </a:extLst>
          </p:cNvPr>
          <p:cNvSpPr/>
          <p:nvPr/>
        </p:nvSpPr>
        <p:spPr>
          <a:xfrm>
            <a:off x="8288669" y="1794428"/>
            <a:ext cx="3209595" cy="5539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62BD835-308D-B473-C612-0A05372FE33A}"/>
              </a:ext>
            </a:extLst>
          </p:cNvPr>
          <p:cNvSpPr/>
          <p:nvPr/>
        </p:nvSpPr>
        <p:spPr>
          <a:xfrm>
            <a:off x="709808" y="2415665"/>
            <a:ext cx="3209595" cy="3934772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309DF6E-5E9F-ECCD-3AF7-8D47724FBCF2}"/>
              </a:ext>
            </a:extLst>
          </p:cNvPr>
          <p:cNvSpPr/>
          <p:nvPr/>
        </p:nvSpPr>
        <p:spPr>
          <a:xfrm>
            <a:off x="823530" y="2513902"/>
            <a:ext cx="736022" cy="7360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래픽 27" descr="Database">
            <a:extLst>
              <a:ext uri="{FF2B5EF4-FFF2-40B4-BE49-F238E27FC236}">
                <a16:creationId xmlns:a16="http://schemas.microsoft.com/office/drawing/2014/main" id="{A8EA5045-8DDF-AC9F-BA03-E3504934B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9490" y="2569862"/>
            <a:ext cx="624102" cy="6241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49BF0CB-F086-DAC8-75E6-CB0849BB018F}"/>
              </a:ext>
            </a:extLst>
          </p:cNvPr>
          <p:cNvSpPr txBox="1"/>
          <p:nvPr/>
        </p:nvSpPr>
        <p:spPr>
          <a:xfrm>
            <a:off x="1743280" y="2552678"/>
            <a:ext cx="5937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메릴린치</a:t>
            </a:r>
          </a:p>
        </p:txBody>
      </p:sp>
      <p:sp>
        <p:nvSpPr>
          <p:cNvPr id="36" name="Rectangle 5">
            <a:extLst>
              <a:ext uri="{FF2B5EF4-FFF2-40B4-BE49-F238E27FC236}">
                <a16:creationId xmlns:a16="http://schemas.microsoft.com/office/drawing/2014/main" id="{3B719BA7-7536-4430-6DF4-E418E0A93DCE}"/>
              </a:ext>
            </a:extLst>
          </p:cNvPr>
          <p:cNvSpPr/>
          <p:nvPr/>
        </p:nvSpPr>
        <p:spPr>
          <a:xfrm>
            <a:off x="1595457" y="2801638"/>
            <a:ext cx="2229667" cy="2377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1930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년대 은행에 슈퍼마켓 개념 적용</a:t>
            </a: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기존에는 돈 많은 일부 계층을 </a:t>
            </a:r>
            <a:r>
              <a:rPr lang="ko-KR" altLang="en-US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타켓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영업</a:t>
            </a: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중산층에 집중으로 하고 저비용에 많은 상품을 판매하는 전략 선택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, 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대중들에게 폭넓은 상품으로 선택의 기회를 제공하는 슈퍼마켓의 개념을 금융업에 도입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, 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소매금융의 강자가 됨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79AE6E7-2420-129D-5F76-507E9EA5CB1F}"/>
              </a:ext>
            </a:extLst>
          </p:cNvPr>
          <p:cNvSpPr/>
          <p:nvPr/>
        </p:nvSpPr>
        <p:spPr>
          <a:xfrm>
            <a:off x="8288669" y="5361701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247858F-4FD5-6245-7722-8DF7E9203B3B}"/>
              </a:ext>
            </a:extLst>
          </p:cNvPr>
          <p:cNvSpPr/>
          <p:nvPr/>
        </p:nvSpPr>
        <p:spPr>
          <a:xfrm>
            <a:off x="8402391" y="5459937"/>
            <a:ext cx="736022" cy="7360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3" name="그래픽 42" descr="User">
            <a:extLst>
              <a:ext uri="{FF2B5EF4-FFF2-40B4-BE49-F238E27FC236}">
                <a16:creationId xmlns:a16="http://schemas.microsoft.com/office/drawing/2014/main" id="{098E60AB-D34F-E6B8-F637-01D354CD2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8351" y="5515897"/>
            <a:ext cx="624102" cy="62410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386BA947-3BBE-4021-F477-ADAC13BBB4BE}"/>
              </a:ext>
            </a:extLst>
          </p:cNvPr>
          <p:cNvSpPr txBox="1"/>
          <p:nvPr/>
        </p:nvSpPr>
        <p:spPr>
          <a:xfrm>
            <a:off x="9322141" y="5498713"/>
            <a:ext cx="7720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스타트업 등</a:t>
            </a:r>
          </a:p>
        </p:txBody>
      </p:sp>
      <p:sp>
        <p:nvSpPr>
          <p:cNvPr id="45" name="Rectangle 5">
            <a:extLst>
              <a:ext uri="{FF2B5EF4-FFF2-40B4-BE49-F238E27FC236}">
                <a16:creationId xmlns:a16="http://schemas.microsoft.com/office/drawing/2014/main" id="{778E7507-1EA9-1D08-6C87-E9EC77FCB53C}"/>
              </a:ext>
            </a:extLst>
          </p:cNvPr>
          <p:cNvSpPr/>
          <p:nvPr/>
        </p:nvSpPr>
        <p:spPr>
          <a:xfrm>
            <a:off x="9322141" y="5737972"/>
            <a:ext cx="2460357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필리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영양제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28(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기초화장품 및 샴푸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런드리고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세탁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꾸까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꽃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등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1F77A8C-F585-2D46-1020-6375735ABE30}"/>
              </a:ext>
            </a:extLst>
          </p:cNvPr>
          <p:cNvSpPr/>
          <p:nvPr/>
        </p:nvSpPr>
        <p:spPr>
          <a:xfrm>
            <a:off x="4491202" y="5417942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5A59AB1-55AA-F7E2-B015-11BBC39D77AF}"/>
              </a:ext>
            </a:extLst>
          </p:cNvPr>
          <p:cNvSpPr/>
          <p:nvPr/>
        </p:nvSpPr>
        <p:spPr>
          <a:xfrm>
            <a:off x="4604924" y="5516178"/>
            <a:ext cx="736022" cy="73602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래픽 47" descr="Gears">
            <a:extLst>
              <a:ext uri="{FF2B5EF4-FFF2-40B4-BE49-F238E27FC236}">
                <a16:creationId xmlns:a16="http://schemas.microsoft.com/office/drawing/2014/main" id="{C94CB6D1-5257-FF07-CC83-D3179A5C2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0884" y="5572138"/>
            <a:ext cx="624102" cy="62410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28BF560-52BA-A203-E1D9-3315E41CDE4C}"/>
              </a:ext>
            </a:extLst>
          </p:cNvPr>
          <p:cNvSpPr txBox="1"/>
          <p:nvPr/>
        </p:nvSpPr>
        <p:spPr>
          <a:xfrm>
            <a:off x="5524674" y="5554954"/>
            <a:ext cx="29687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애플</a:t>
            </a:r>
          </a:p>
        </p:txBody>
      </p:sp>
      <p:sp>
        <p:nvSpPr>
          <p:cNvPr id="50" name="Rectangle 5">
            <a:extLst>
              <a:ext uri="{FF2B5EF4-FFF2-40B4-BE49-F238E27FC236}">
                <a16:creationId xmlns:a16="http://schemas.microsoft.com/office/drawing/2014/main" id="{8DA208D8-7DA6-6C9B-A687-2009FA5BA1BF}"/>
              </a:ext>
            </a:extLst>
          </p:cNvPr>
          <p:cNvSpPr/>
          <p:nvPr/>
        </p:nvSpPr>
        <p:spPr>
          <a:xfrm>
            <a:off x="5524674" y="5794213"/>
            <a:ext cx="2176123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2003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아이팟 보급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소비기반 확보하여 독점적 음원 서비스 아이튠즈로 이익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E2B8633-CA4B-378A-C5BB-3193DBBDF486}"/>
              </a:ext>
            </a:extLst>
          </p:cNvPr>
          <p:cNvSpPr/>
          <p:nvPr/>
        </p:nvSpPr>
        <p:spPr>
          <a:xfrm>
            <a:off x="4499238" y="2422648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801471B-35CE-6A84-380D-B1152FABD42C}"/>
              </a:ext>
            </a:extLst>
          </p:cNvPr>
          <p:cNvSpPr/>
          <p:nvPr/>
        </p:nvSpPr>
        <p:spPr>
          <a:xfrm>
            <a:off x="4612960" y="2520884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" name="그래픽 55" descr="풍선 도움말 단색으로 채워진">
            <a:extLst>
              <a:ext uri="{FF2B5EF4-FFF2-40B4-BE49-F238E27FC236}">
                <a16:creationId xmlns:a16="http://schemas.microsoft.com/office/drawing/2014/main" id="{E35143DF-85A2-0ED0-90D7-6D6F2FF2FD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68920" y="2576844"/>
            <a:ext cx="624102" cy="62410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94EE128-51A2-A62C-F739-DFD68163F2DD}"/>
              </a:ext>
            </a:extLst>
          </p:cNvPr>
          <p:cNvSpPr txBox="1"/>
          <p:nvPr/>
        </p:nvSpPr>
        <p:spPr>
          <a:xfrm>
            <a:off x="5532710" y="2559660"/>
            <a:ext cx="9204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스탠다드 오일</a:t>
            </a:r>
          </a:p>
        </p:txBody>
      </p:sp>
      <p:sp>
        <p:nvSpPr>
          <p:cNvPr id="59" name="Rectangle 5">
            <a:extLst>
              <a:ext uri="{FF2B5EF4-FFF2-40B4-BE49-F238E27FC236}">
                <a16:creationId xmlns:a16="http://schemas.microsoft.com/office/drawing/2014/main" id="{4774BCD6-B240-7FBC-4F3B-EE53D648FF1E}"/>
              </a:ext>
            </a:extLst>
          </p:cNvPr>
          <p:cNvSpPr/>
          <p:nvPr/>
        </p:nvSpPr>
        <p:spPr>
          <a:xfrm>
            <a:off x="5532710" y="2798919"/>
            <a:ext cx="199239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1870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년 중국에 등유 램프를 낮은 가격으로 판매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, 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등유 판매로 수익 창출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8EDB9E2-DFF6-6EF7-A4DE-BDA1987C2A57}"/>
              </a:ext>
            </a:extLst>
          </p:cNvPr>
          <p:cNvSpPr/>
          <p:nvPr/>
        </p:nvSpPr>
        <p:spPr>
          <a:xfrm>
            <a:off x="4499238" y="3415400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FC857FF-565C-A9AF-C7EE-B36D4759A581}"/>
              </a:ext>
            </a:extLst>
          </p:cNvPr>
          <p:cNvSpPr/>
          <p:nvPr/>
        </p:nvSpPr>
        <p:spPr>
          <a:xfrm>
            <a:off x="4612960" y="3513636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래픽 61" descr="상자 단색으로 채워진">
            <a:extLst>
              <a:ext uri="{FF2B5EF4-FFF2-40B4-BE49-F238E27FC236}">
                <a16:creationId xmlns:a16="http://schemas.microsoft.com/office/drawing/2014/main" id="{2E5CF644-46B5-4483-121E-8CD95AE540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668920" y="3569596"/>
            <a:ext cx="624102" cy="62410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A44F6F4-C40D-A1A1-8D5F-5F3AAEDE9D0D}"/>
              </a:ext>
            </a:extLst>
          </p:cNvPr>
          <p:cNvSpPr txBox="1"/>
          <p:nvPr/>
        </p:nvSpPr>
        <p:spPr>
          <a:xfrm>
            <a:off x="5532710" y="3552412"/>
            <a:ext cx="4453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질레트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5" name="Rectangle 5">
            <a:extLst>
              <a:ext uri="{FF2B5EF4-FFF2-40B4-BE49-F238E27FC236}">
                <a16:creationId xmlns:a16="http://schemas.microsoft.com/office/drawing/2014/main" id="{CFAEAEAD-B82D-3435-AA10-5F80F460D467}"/>
              </a:ext>
            </a:extLst>
          </p:cNvPr>
          <p:cNvSpPr/>
          <p:nvPr/>
        </p:nvSpPr>
        <p:spPr>
          <a:xfrm>
            <a:off x="5532710" y="3791671"/>
            <a:ext cx="199239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1904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년 면도기는 낮은 가격에 면도날은 높은 가격에 판매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060FCD5-CD70-0E8D-D849-463AF1EF4AEA}"/>
              </a:ext>
            </a:extLst>
          </p:cNvPr>
          <p:cNvSpPr/>
          <p:nvPr/>
        </p:nvSpPr>
        <p:spPr>
          <a:xfrm>
            <a:off x="4499238" y="4387211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AC067B8-25D3-17D5-6321-48F66028EA92}"/>
              </a:ext>
            </a:extLst>
          </p:cNvPr>
          <p:cNvSpPr/>
          <p:nvPr/>
        </p:nvSpPr>
        <p:spPr>
          <a:xfrm>
            <a:off x="4612960" y="4485447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래픽 67" descr="아시아 절 단색으로 채워진">
            <a:extLst>
              <a:ext uri="{FF2B5EF4-FFF2-40B4-BE49-F238E27FC236}">
                <a16:creationId xmlns:a16="http://schemas.microsoft.com/office/drawing/2014/main" id="{BCC3852C-B95D-7029-8702-2747A8BB4E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4668920" y="4541407"/>
            <a:ext cx="624102" cy="6241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0779302-2AD8-49C7-46DA-5F5C6BEBFEBD}"/>
              </a:ext>
            </a:extLst>
          </p:cNvPr>
          <p:cNvSpPr txBox="1"/>
          <p:nvPr/>
        </p:nvSpPr>
        <p:spPr>
          <a:xfrm>
            <a:off x="5532710" y="4524223"/>
            <a:ext cx="12824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휴렛패커드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네슬레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1" name="Rectangle 5">
            <a:extLst>
              <a:ext uri="{FF2B5EF4-FFF2-40B4-BE49-F238E27FC236}">
                <a16:creationId xmlns:a16="http://schemas.microsoft.com/office/drawing/2014/main" id="{F9A34A81-49CA-381E-E46B-35C674B03A46}"/>
              </a:ext>
            </a:extLst>
          </p:cNvPr>
          <p:cNvSpPr/>
          <p:nvPr/>
        </p:nvSpPr>
        <p:spPr>
          <a:xfrm>
            <a:off x="5532710" y="4763482"/>
            <a:ext cx="2176123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1984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년 낮은 가격의 프린터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커피머신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와 높은 가격의 잉크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커피캡슐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판매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39F11D5B-9F2D-820D-1BF9-98BEEBC7B7FE}"/>
              </a:ext>
            </a:extLst>
          </p:cNvPr>
          <p:cNvSpPr/>
          <p:nvPr/>
        </p:nvSpPr>
        <p:spPr>
          <a:xfrm>
            <a:off x="8288669" y="2401703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57EEEF8A-004C-3264-87AB-0CC1509ADE89}"/>
              </a:ext>
            </a:extLst>
          </p:cNvPr>
          <p:cNvSpPr/>
          <p:nvPr/>
        </p:nvSpPr>
        <p:spPr>
          <a:xfrm>
            <a:off x="8402391" y="2520879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4" name="그래픽 73" descr="아프리카 단색으로 채워진">
            <a:extLst>
              <a:ext uri="{FF2B5EF4-FFF2-40B4-BE49-F238E27FC236}">
                <a16:creationId xmlns:a16="http://schemas.microsoft.com/office/drawing/2014/main" id="{204BC537-142D-3E6A-3FED-B44DB837E8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8458351" y="2576839"/>
            <a:ext cx="624102" cy="62410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6233EE4-FE96-C2F4-B028-7690B2634ADA}"/>
              </a:ext>
            </a:extLst>
          </p:cNvPr>
          <p:cNvSpPr txBox="1"/>
          <p:nvPr/>
        </p:nvSpPr>
        <p:spPr>
          <a:xfrm>
            <a:off x="9322141" y="2559655"/>
            <a:ext cx="7720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독일 출판사</a:t>
            </a:r>
          </a:p>
        </p:txBody>
      </p:sp>
      <p:sp>
        <p:nvSpPr>
          <p:cNvPr id="77" name="Rectangle 5">
            <a:extLst>
              <a:ext uri="{FF2B5EF4-FFF2-40B4-BE49-F238E27FC236}">
                <a16:creationId xmlns:a16="http://schemas.microsoft.com/office/drawing/2014/main" id="{E50937F4-5212-1CC3-9CC6-4E497F2DDBC9}"/>
              </a:ext>
            </a:extLst>
          </p:cNvPr>
          <p:cNvSpPr/>
          <p:nvPr/>
        </p:nvSpPr>
        <p:spPr>
          <a:xfrm>
            <a:off x="9322141" y="2798914"/>
            <a:ext cx="1992395" cy="4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17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세기 사전 예약으로 백과사전 시리즈를 주문 제작으로 시작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F74E3AB0-B216-84BE-ABC2-0542006D5BBF}"/>
              </a:ext>
            </a:extLst>
          </p:cNvPr>
          <p:cNvSpPr/>
          <p:nvPr/>
        </p:nvSpPr>
        <p:spPr>
          <a:xfrm>
            <a:off x="8288669" y="3387475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4669C7B-D273-DD78-64A3-1DE1A35F75A5}"/>
              </a:ext>
            </a:extLst>
          </p:cNvPr>
          <p:cNvSpPr/>
          <p:nvPr/>
        </p:nvSpPr>
        <p:spPr>
          <a:xfrm>
            <a:off x="8402391" y="3485711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래픽 79" descr="알람 울림 단색으로 채워진">
            <a:extLst>
              <a:ext uri="{FF2B5EF4-FFF2-40B4-BE49-F238E27FC236}">
                <a16:creationId xmlns:a16="http://schemas.microsoft.com/office/drawing/2014/main" id="{89BA4743-49EB-4EAC-CBF5-5888734B853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8458351" y="3541671"/>
            <a:ext cx="624102" cy="624102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96A591E6-C8B8-B58B-84AA-9475201EB5FF}"/>
              </a:ext>
            </a:extLst>
          </p:cNvPr>
          <p:cNvSpPr txBox="1"/>
          <p:nvPr/>
        </p:nvSpPr>
        <p:spPr>
          <a:xfrm>
            <a:off x="9322141" y="3524487"/>
            <a:ext cx="74219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세일즈포스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3" name="Rectangle 5">
            <a:extLst>
              <a:ext uri="{FF2B5EF4-FFF2-40B4-BE49-F238E27FC236}">
                <a16:creationId xmlns:a16="http://schemas.microsoft.com/office/drawing/2014/main" id="{5658A964-2E5D-0F3F-7FE6-24FC9024F2CD}"/>
              </a:ext>
            </a:extLst>
          </p:cNvPr>
          <p:cNvSpPr/>
          <p:nvPr/>
        </p:nvSpPr>
        <p:spPr>
          <a:xfrm>
            <a:off x="9322141" y="3763746"/>
            <a:ext cx="1992395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1999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소프트웨어를 일시불 구매 대신 클라우드 기반 정구구독 모델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2144DB3-8348-E0CB-DB48-36A8435622E8}"/>
              </a:ext>
            </a:extLst>
          </p:cNvPr>
          <p:cNvSpPr/>
          <p:nvPr/>
        </p:nvSpPr>
        <p:spPr>
          <a:xfrm>
            <a:off x="8288669" y="4373246"/>
            <a:ext cx="3209595" cy="932495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5874F82-3A1B-7BC5-40F6-FAFC59F524C1}"/>
              </a:ext>
            </a:extLst>
          </p:cNvPr>
          <p:cNvSpPr/>
          <p:nvPr/>
        </p:nvSpPr>
        <p:spPr>
          <a:xfrm>
            <a:off x="8402391" y="4471482"/>
            <a:ext cx="736022" cy="73602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6" name="그래픽 85" descr="수선 및 재단 단색으로 채워진">
            <a:extLst>
              <a:ext uri="{FF2B5EF4-FFF2-40B4-BE49-F238E27FC236}">
                <a16:creationId xmlns:a16="http://schemas.microsoft.com/office/drawing/2014/main" id="{D0F57613-8C03-3AE2-A4C1-30747F1C73E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458351" y="4527442"/>
            <a:ext cx="624102" cy="624102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292E02F-9B7D-EC3D-75C8-A12357A026EF}"/>
              </a:ext>
            </a:extLst>
          </p:cNvPr>
          <p:cNvSpPr txBox="1"/>
          <p:nvPr/>
        </p:nvSpPr>
        <p:spPr>
          <a:xfrm>
            <a:off x="9322141" y="4510258"/>
            <a:ext cx="13705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블랙삭스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,</a:t>
            </a:r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달러세이브</a:t>
            </a:r>
          </a:p>
        </p:txBody>
      </p:sp>
      <p:sp>
        <p:nvSpPr>
          <p:cNvPr id="89" name="Rectangle 5">
            <a:extLst>
              <a:ext uri="{FF2B5EF4-FFF2-40B4-BE49-F238E27FC236}">
                <a16:creationId xmlns:a16="http://schemas.microsoft.com/office/drawing/2014/main" id="{FE275D69-EFF4-4BD1-569A-D169EAF72DEC}"/>
              </a:ext>
            </a:extLst>
          </p:cNvPr>
          <p:cNvSpPr/>
          <p:nvPr/>
        </p:nvSpPr>
        <p:spPr>
          <a:xfrm>
            <a:off x="9322141" y="4749517"/>
            <a:ext cx="1992395" cy="4567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블랙삭스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양말을 정기적으로 배송</a:t>
            </a: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월</a:t>
            </a: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1</a:t>
            </a:r>
            <a:r>
              <a:rPr lang="ko-KR" altLang="en-US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불에 면도기를 보내주는 서비스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0A4314A-2258-792B-BC79-D5599F925913}"/>
              </a:ext>
            </a:extLst>
          </p:cNvPr>
          <p:cNvSpPr txBox="1"/>
          <p:nvPr/>
        </p:nvSpPr>
        <p:spPr>
          <a:xfrm>
            <a:off x="891528" y="1981134"/>
            <a:ext cx="28461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슈퍼마켓 사업모델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7E3F087-D072-6AE8-F711-7F526868F5F4}"/>
              </a:ext>
            </a:extLst>
          </p:cNvPr>
          <p:cNvSpPr txBox="1"/>
          <p:nvPr/>
        </p:nvSpPr>
        <p:spPr>
          <a:xfrm>
            <a:off x="4680958" y="1974156"/>
            <a:ext cx="28461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면도기와 면도날의 사업 모델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E1568C5-EA3F-46BD-3980-BA4031EC6574}"/>
              </a:ext>
            </a:extLst>
          </p:cNvPr>
          <p:cNvSpPr txBox="1"/>
          <p:nvPr/>
        </p:nvSpPr>
        <p:spPr>
          <a:xfrm>
            <a:off x="8470389" y="1967171"/>
            <a:ext cx="28461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+mn-ea"/>
              </a:rPr>
              <a:t>구독경제 사업모델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799B74C-AFA7-4965-BF91-341A9A4F9EA2}"/>
              </a:ext>
            </a:extLst>
          </p:cNvPr>
          <p:cNvSpPr txBox="1"/>
          <p:nvPr/>
        </p:nvSpPr>
        <p:spPr>
          <a:xfrm>
            <a:off x="557207" y="1394325"/>
            <a:ext cx="8247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기존의 유형들의 기술적 변화와 맞물려 꾸준히 진화하면서 새롭게 변주될 뿐</a:t>
            </a:r>
            <a:r>
              <a:rPr lang="en-US" altLang="ko-KR" dirty="0"/>
              <a:t>……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749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3E7E28-B621-45ED-6048-99F46DFC6068}"/>
              </a:ext>
            </a:extLst>
          </p:cNvPr>
          <p:cNvSpPr/>
          <p:nvPr/>
        </p:nvSpPr>
        <p:spPr>
          <a:xfrm>
            <a:off x="695326" y="1898650"/>
            <a:ext cx="5322101" cy="2123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Rectangle 5">
            <a:extLst>
              <a:ext uri="{FF2B5EF4-FFF2-40B4-BE49-F238E27FC236}">
                <a16:creationId xmlns:a16="http://schemas.microsoft.com/office/drawing/2014/main" id="{42FDEF86-8703-BDDD-4D11-BBF055AC1D07}"/>
              </a:ext>
            </a:extLst>
          </p:cNvPr>
          <p:cNvSpPr/>
          <p:nvPr/>
        </p:nvSpPr>
        <p:spPr>
          <a:xfrm>
            <a:off x="2006407" y="2651024"/>
            <a:ext cx="3842023" cy="132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685800" latinLnBrk="0">
              <a:defRPr/>
            </a:pP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최고급 고객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200" kern="0" dirty="0" err="1">
                <a:solidFill>
                  <a:schemeClr val="bg1"/>
                </a:solidFill>
                <a:latin typeface="+mn-ea"/>
              </a:rPr>
              <a:t>Utimate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 Luxury),</a:t>
            </a: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프랜차이즈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(Franchising),</a:t>
            </a:r>
          </a:p>
          <a:p>
            <a:pPr defTabSz="685800" latinLnBrk="0">
              <a:defRPr/>
            </a:pPr>
            <a:endParaRPr lang="en-US" altLang="ko-KR" sz="1200" kern="0" dirty="0">
              <a:solidFill>
                <a:schemeClr val="bg1"/>
              </a:solidFill>
              <a:latin typeface="+mn-ea"/>
            </a:endParaRPr>
          </a:p>
          <a:p>
            <a:pPr defTabSz="685800" latinLnBrk="0">
              <a:defRPr/>
            </a:pP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프리미엄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(Freemium),</a:t>
            </a: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고객주도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(From Push to Pull),</a:t>
            </a:r>
          </a:p>
          <a:p>
            <a:pPr defTabSz="685800" latinLnBrk="0">
              <a:defRPr/>
            </a:pPr>
            <a:endParaRPr lang="en-US" altLang="ko-KR" sz="1200" kern="0" dirty="0">
              <a:solidFill>
                <a:schemeClr val="bg1"/>
              </a:solidFill>
              <a:latin typeface="+mn-ea"/>
            </a:endParaRPr>
          </a:p>
          <a:p>
            <a:pPr defTabSz="685800" latinLnBrk="0">
              <a:defRPr/>
            </a:pPr>
            <a:r>
              <a:rPr lang="ko-KR" altLang="en-US" sz="1200" kern="0" dirty="0" err="1">
                <a:solidFill>
                  <a:schemeClr val="bg1"/>
                </a:solidFill>
                <a:latin typeface="+mn-ea"/>
              </a:rPr>
              <a:t>긴꼬리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(Long Tail),</a:t>
            </a:r>
            <a:r>
              <a:rPr lang="ko-KR" altLang="en-US" sz="1200" kern="0" dirty="0">
                <a:solidFill>
                  <a:schemeClr val="bg1"/>
                </a:solidFill>
                <a:latin typeface="+mn-ea"/>
              </a:rPr>
              <a:t>고객정보활용</a:t>
            </a:r>
            <a:r>
              <a:rPr lang="en-US" altLang="ko-KR" sz="1200" kern="0" dirty="0">
                <a:solidFill>
                  <a:schemeClr val="bg1"/>
                </a:solidFill>
                <a:latin typeface="+mn-ea"/>
              </a:rPr>
              <a:t>(Leverage Customer Data)</a:t>
            </a:r>
            <a:endParaRPr lang="ko-KR" altLang="en-US" sz="1200" kern="0" dirty="0">
              <a:solidFill>
                <a:schemeClr val="bg1"/>
              </a:solidFill>
              <a:latin typeface="+mn-ea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>
                    <a:lumMod val="90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BF5AD3-1068-B813-36BD-3EA565FE5218}"/>
              </a:ext>
            </a:extLst>
          </p:cNvPr>
          <p:cNvSpPr txBox="1"/>
          <p:nvPr/>
        </p:nvSpPr>
        <p:spPr>
          <a:xfrm>
            <a:off x="1654837" y="2248228"/>
            <a:ext cx="12567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 latinLnBrk="0">
              <a:defRPr/>
            </a:pPr>
            <a:r>
              <a:rPr lang="ko-KR" altLang="en-US" sz="2000" kern="0" dirty="0">
                <a:solidFill>
                  <a:schemeClr val="bg1"/>
                </a:solidFill>
                <a:latin typeface="+mn-ea"/>
              </a:rPr>
              <a:t>고객</a:t>
            </a:r>
            <a:r>
              <a:rPr lang="en-US" altLang="ko-KR" sz="2000" kern="0" dirty="0">
                <a:solidFill>
                  <a:schemeClr val="bg1"/>
                </a:solidFill>
                <a:latin typeface="+mn-ea"/>
              </a:rPr>
              <a:t>(Who)</a:t>
            </a:r>
            <a:endParaRPr lang="ko-KR" altLang="en-US" sz="2000" kern="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6" name="그래픽 33">
            <a:extLst>
              <a:ext uri="{FF2B5EF4-FFF2-40B4-BE49-F238E27FC236}">
                <a16:creationId xmlns:a16="http://schemas.microsoft.com/office/drawing/2014/main" id="{5C589132-0E7E-8838-117B-8949BF54046B}"/>
              </a:ext>
            </a:extLst>
          </p:cNvPr>
          <p:cNvGrpSpPr/>
          <p:nvPr/>
        </p:nvGrpSpPr>
        <p:grpSpPr>
          <a:xfrm>
            <a:off x="1121245" y="3190803"/>
            <a:ext cx="490089" cy="449568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69E76A96-E533-038F-3D18-C16CA3EA1902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DFBB408-9E47-4685-C6BD-A1611DC85A42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846E7C4-46E4-3AA6-34E8-89131370C0B8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8C34D88-50A4-EB72-6DD1-76527CA95F9F}"/>
              </a:ext>
            </a:extLst>
          </p:cNvPr>
          <p:cNvSpPr/>
          <p:nvPr/>
        </p:nvSpPr>
        <p:spPr>
          <a:xfrm>
            <a:off x="6243503" y="1913470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Rectangle 5">
            <a:extLst>
              <a:ext uri="{FF2B5EF4-FFF2-40B4-BE49-F238E27FC236}">
                <a16:creationId xmlns:a16="http://schemas.microsoft.com/office/drawing/2014/main" id="{34A59DCF-91B7-39A0-F0EC-CDD290AC8D45}"/>
              </a:ext>
            </a:extLst>
          </p:cNvPr>
          <p:cNvSpPr/>
          <p:nvPr/>
        </p:nvSpPr>
        <p:spPr>
          <a:xfrm>
            <a:off x="7301928" y="2589562"/>
            <a:ext cx="3377876" cy="1176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고객충성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Costomer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Loyalty), 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디지털화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(Digitalization),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정액제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(Flat Rate),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사용보장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(Guaranteed Availability),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정기구독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</a:t>
            </a:r>
            <a:r>
              <a:rPr lang="en-US" altLang="ko-KR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Subscrition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),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슈퍼마켓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(Super Market)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E5F5F2-FF88-5D8E-EE1C-8F002558A019}"/>
              </a:ext>
            </a:extLst>
          </p:cNvPr>
          <p:cNvSpPr txBox="1"/>
          <p:nvPr/>
        </p:nvSpPr>
        <p:spPr>
          <a:xfrm>
            <a:off x="6529916" y="2248230"/>
            <a:ext cx="17007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가치제안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(What)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E9BEBA5-4735-A5AF-7DA8-F8EAEEA47AED}"/>
              </a:ext>
            </a:extLst>
          </p:cNvPr>
          <p:cNvSpPr/>
          <p:nvPr/>
        </p:nvSpPr>
        <p:spPr>
          <a:xfrm>
            <a:off x="695326" y="4185679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Rectangle 5">
            <a:extLst>
              <a:ext uri="{FF2B5EF4-FFF2-40B4-BE49-F238E27FC236}">
                <a16:creationId xmlns:a16="http://schemas.microsoft.com/office/drawing/2014/main" id="{606B939E-0125-7BA6-6918-F19B5C4F5C60}"/>
              </a:ext>
            </a:extLst>
          </p:cNvPr>
          <p:cNvSpPr/>
          <p:nvPr/>
        </p:nvSpPr>
        <p:spPr>
          <a:xfrm>
            <a:off x="1861251" y="4830993"/>
            <a:ext cx="3377876" cy="1176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제휴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(Affiliation) ,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교차판매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(Cross-selling),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직접판매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(Direct Selling),E-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커머스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(e-commerce),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통합자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(Integrator),</a:t>
            </a:r>
            <a:r>
              <a:rPr lang="ko-KR" altLang="en-US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라이선싱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(Licensing)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1496C16-C458-6F32-F186-6BDCF01B1E4D}"/>
              </a:ext>
            </a:extLst>
          </p:cNvPr>
          <p:cNvSpPr txBox="1"/>
          <p:nvPr/>
        </p:nvSpPr>
        <p:spPr>
          <a:xfrm>
            <a:off x="1050665" y="4535256"/>
            <a:ext cx="157870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가치사슬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(How)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A725BF-E070-8DA5-9C88-6C28F8FBA0C0}"/>
              </a:ext>
            </a:extLst>
          </p:cNvPr>
          <p:cNvSpPr/>
          <p:nvPr/>
        </p:nvSpPr>
        <p:spPr>
          <a:xfrm>
            <a:off x="6174577" y="4185681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래픽 160">
            <a:extLst>
              <a:ext uri="{FF2B5EF4-FFF2-40B4-BE49-F238E27FC236}">
                <a16:creationId xmlns:a16="http://schemas.microsoft.com/office/drawing/2014/main" id="{24EBC231-3946-B55E-C04B-56C42B4799CC}"/>
              </a:ext>
            </a:extLst>
          </p:cNvPr>
          <p:cNvGrpSpPr>
            <a:grpSpLocks noChangeAspect="1"/>
          </p:cNvGrpSpPr>
          <p:nvPr/>
        </p:nvGrpSpPr>
        <p:grpSpPr>
          <a:xfrm>
            <a:off x="6600111" y="3206995"/>
            <a:ext cx="466139" cy="433379"/>
            <a:chOff x="9571522" y="5243155"/>
            <a:chExt cx="540000" cy="502048"/>
          </a:xfrm>
          <a:solidFill>
            <a:schemeClr val="accent2"/>
          </a:solidFill>
        </p:grpSpPr>
        <p:grpSp>
          <p:nvGrpSpPr>
            <p:cNvPr id="71" name="그래픽 160">
              <a:extLst>
                <a:ext uri="{FF2B5EF4-FFF2-40B4-BE49-F238E27FC236}">
                  <a16:creationId xmlns:a16="http://schemas.microsoft.com/office/drawing/2014/main" id="{D7D9C798-7677-6366-712B-FEBE6EFD3EEF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F0180B88-E871-7523-D10D-BF2CCE266A59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392D5C6-96AD-8D49-FF20-7F23DFC3DB1E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48D7427-6992-8EAC-695F-6BAE08539ED0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14B15890-221B-5D50-3F29-6CD358B62EFD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C964485-2626-F53E-244D-805DAAFA2F2E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47F36AC2-D2F9-364D-05C3-870DDE2DAFFD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868AB69-600C-5E1E-0AE2-E05117150A41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F5CAD12-ABB9-A887-D6AB-1EBA0C72F9FD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0" name="그래픽 162">
            <a:extLst>
              <a:ext uri="{FF2B5EF4-FFF2-40B4-BE49-F238E27FC236}">
                <a16:creationId xmlns:a16="http://schemas.microsoft.com/office/drawing/2014/main" id="{5B353DEA-D5F3-48C5-E8C3-55BE27FC3866}"/>
              </a:ext>
            </a:extLst>
          </p:cNvPr>
          <p:cNvGrpSpPr>
            <a:grpSpLocks noChangeAspect="1"/>
          </p:cNvGrpSpPr>
          <p:nvPr/>
        </p:nvGrpSpPr>
        <p:grpSpPr>
          <a:xfrm>
            <a:off x="1121243" y="5494021"/>
            <a:ext cx="454103" cy="433379"/>
            <a:chOff x="8739183" y="5236498"/>
            <a:chExt cx="540000" cy="515358"/>
          </a:xfrm>
          <a:solidFill>
            <a:schemeClr val="accent2"/>
          </a:solidFill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8240EA8-0351-BF87-1496-FA42115B3CB3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A63411D-96C9-D30E-0E25-91CD8459E64F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1374B24-2FC0-4A9E-2299-5C7E3D529E3D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18BDFCF-2DA2-0B6E-A5F9-60252EB5009A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A1E0068-15A5-5221-5C16-5AEE2870DC4F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래픽 164">
            <a:extLst>
              <a:ext uri="{FF2B5EF4-FFF2-40B4-BE49-F238E27FC236}">
                <a16:creationId xmlns:a16="http://schemas.microsoft.com/office/drawing/2014/main" id="{0A79D06B-6563-838B-CEB6-089B6ACF599E}"/>
              </a:ext>
            </a:extLst>
          </p:cNvPr>
          <p:cNvGrpSpPr>
            <a:grpSpLocks noChangeAspect="1"/>
          </p:cNvGrpSpPr>
          <p:nvPr/>
        </p:nvGrpSpPr>
        <p:grpSpPr>
          <a:xfrm>
            <a:off x="6600494" y="5494023"/>
            <a:ext cx="468939" cy="433379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89" name="그래픽 164">
              <a:extLst>
                <a:ext uri="{FF2B5EF4-FFF2-40B4-BE49-F238E27FC236}">
                  <a16:creationId xmlns:a16="http://schemas.microsoft.com/office/drawing/2014/main" id="{7B268055-9041-16E5-98C8-653D12510753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79F724D8-20AB-3FF6-401F-9490CDEEDBA5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D7D49F7-C294-F479-C143-E4F8689B9D6A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920AA72E-CFDE-02E4-48DF-E84AE77287FF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0" name="그래픽 164">
              <a:extLst>
                <a:ext uri="{FF2B5EF4-FFF2-40B4-BE49-F238E27FC236}">
                  <a16:creationId xmlns:a16="http://schemas.microsoft.com/office/drawing/2014/main" id="{C576452D-C725-6D2B-AE0A-00F2299AC7A2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974ADC0D-3B2A-56D4-B4CC-8E17A43024DE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F29EABCD-99A7-B316-9F14-3163ACAA005D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33" name="Rectangle 5">
            <a:extLst>
              <a:ext uri="{FF2B5EF4-FFF2-40B4-BE49-F238E27FC236}">
                <a16:creationId xmlns:a16="http://schemas.microsoft.com/office/drawing/2014/main" id="{A70FD7B1-982A-3188-4C8E-FCD199EFF2A6}"/>
              </a:ext>
            </a:extLst>
          </p:cNvPr>
          <p:cNvSpPr/>
          <p:nvPr/>
        </p:nvSpPr>
        <p:spPr>
          <a:xfrm>
            <a:off x="7301928" y="4840571"/>
            <a:ext cx="4145522" cy="1417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별도 부담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(Add-on), 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수익공유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(Revenue Sharing),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추가 수익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(Make More of It),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프리미엄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(Freemium)</a:t>
            </a:r>
          </a:p>
          <a:p>
            <a:pPr latinLnBrk="0">
              <a:lnSpc>
                <a:spcPct val="130000"/>
              </a:lnSpc>
              <a:defRPr/>
            </a:pPr>
            <a:endParaRPr lang="en-US" altLang="ko-KR" sz="1200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  <a:p>
            <a:pPr latinLnBrk="0">
              <a:lnSpc>
                <a:spcPct val="130000"/>
              </a:lnSpc>
              <a:defRPr/>
            </a:pPr>
            <a:r>
              <a:rPr lang="ko-KR" altLang="en-US" sz="1200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김춰진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 수익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(Hidden Revenue), </a:t>
            </a:r>
            <a:r>
              <a:rPr lang="ko-KR" altLang="en-US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부문 소유</a:t>
            </a: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(Fractional Ownership)</a:t>
            </a:r>
          </a:p>
          <a:p>
            <a:pPr latinLnBrk="0">
              <a:lnSpc>
                <a:spcPct val="130000"/>
              </a:lnSpc>
              <a:defRPr/>
            </a:pPr>
            <a:r>
              <a:rPr lang="en-US" altLang="ko-KR" sz="1200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2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cs typeface="Pretendard" panose="02000503000000020004" pitchFamily="2" charset="-127"/>
              </a:rPr>
              <a:t>. 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BF6E30F0-AFEA-837C-7FA3-A3A68A300BB0}"/>
              </a:ext>
            </a:extLst>
          </p:cNvPr>
          <p:cNvSpPr txBox="1"/>
          <p:nvPr/>
        </p:nvSpPr>
        <p:spPr>
          <a:xfrm>
            <a:off x="6529916" y="4535258"/>
            <a:ext cx="159563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수익구조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(Why)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CA2484-3619-A61C-93B1-E7BFF3B980B6}"/>
              </a:ext>
            </a:extLst>
          </p:cNvPr>
          <p:cNvSpPr txBox="1"/>
          <p:nvPr/>
        </p:nvSpPr>
        <p:spPr>
          <a:xfrm>
            <a:off x="4235683" y="814165"/>
            <a:ext cx="37206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사업 모델의 주요 유형</a:t>
            </a:r>
          </a:p>
        </p:txBody>
      </p:sp>
    </p:spTree>
    <p:extLst>
      <p:ext uri="{BB962C8B-B14F-4D97-AF65-F5344CB8AC3E}">
        <p14:creationId xmlns:p14="http://schemas.microsoft.com/office/powerpoint/2010/main" val="376741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5">
            <a:extLst>
              <a:ext uri="{FF2B5EF4-FFF2-40B4-BE49-F238E27FC236}">
                <a16:creationId xmlns:a16="http://schemas.microsoft.com/office/drawing/2014/main" id="{2DDA02E0-6548-45FF-7842-D12F46473BE7}"/>
              </a:ext>
            </a:extLst>
          </p:cNvPr>
          <p:cNvSpPr/>
          <p:nvPr/>
        </p:nvSpPr>
        <p:spPr>
          <a:xfrm>
            <a:off x="695324" y="3707463"/>
            <a:ext cx="5230825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과거에는 수도</a:t>
            </a:r>
            <a:r>
              <a:rPr lang="en-US" altLang="ko-KR" sz="1200" dirty="0"/>
              <a:t>,</a:t>
            </a:r>
            <a:r>
              <a:rPr lang="ko-KR" altLang="en-US" sz="1200" dirty="0"/>
              <a:t>전기 등 계량기가 있는 인프라 영역에만 적용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디지털 시대 소프트웨어의 발전으로 보험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렌탈</a:t>
            </a:r>
            <a:r>
              <a:rPr lang="ko-KR" altLang="en-US" sz="1200" dirty="0"/>
              <a:t> 사업 등에 많이 활용이 되고 있음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/>
              <a:t>자동차 보험의 경우 운전자 특성</a:t>
            </a:r>
            <a:r>
              <a:rPr lang="en-US" altLang="ko-KR" sz="1200" dirty="0"/>
              <a:t>(</a:t>
            </a:r>
            <a:r>
              <a:rPr lang="ko-KR" altLang="en-US" sz="1200" dirty="0"/>
              <a:t>나이 등</a:t>
            </a:r>
            <a:r>
              <a:rPr lang="en-US" altLang="ko-KR" sz="1200" dirty="0"/>
              <a:t>), </a:t>
            </a:r>
            <a:r>
              <a:rPr lang="ko-KR" altLang="en-US" sz="1200" dirty="0"/>
              <a:t>사고 이력을 기준으로 보험료 부과하였으나</a:t>
            </a:r>
            <a:r>
              <a:rPr lang="en-US" altLang="ko-KR" sz="1200" dirty="0"/>
              <a:t>, IT </a:t>
            </a:r>
            <a:r>
              <a:rPr lang="ko-KR" altLang="en-US" sz="1200" dirty="0"/>
              <a:t>기기 등의 발달로 운행거리</a:t>
            </a:r>
            <a:r>
              <a:rPr lang="en-US" altLang="ko-KR" sz="1200" dirty="0"/>
              <a:t>,</a:t>
            </a:r>
            <a:r>
              <a:rPr lang="ko-KR" altLang="en-US" sz="1200" dirty="0"/>
              <a:t>시간</a:t>
            </a:r>
            <a:r>
              <a:rPr lang="en-US" altLang="ko-KR" sz="1200" dirty="0"/>
              <a:t>, </a:t>
            </a:r>
            <a:r>
              <a:rPr lang="ko-KR" altLang="en-US" sz="1200" dirty="0"/>
              <a:t>경로 및 운전 습관까지 측정하고 점수화 하여 보험료 부과</a:t>
            </a: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dirty="0" err="1"/>
              <a:t>렌탈</a:t>
            </a:r>
            <a:r>
              <a:rPr lang="ko-KR" altLang="en-US" sz="1200" dirty="0"/>
              <a:t> 시장의 경우 센서를 통해 사용량 및 사용 패턴 측정으로 </a:t>
            </a:r>
            <a:r>
              <a:rPr lang="ko-KR" altLang="en-US" sz="1200" dirty="0" err="1"/>
              <a:t>렌털</a:t>
            </a:r>
            <a:r>
              <a:rPr lang="ko-KR" altLang="en-US" sz="1200" dirty="0"/>
              <a:t> 비용에 반영하여 개인 맞춤형 제안 가능</a:t>
            </a:r>
            <a:endParaRPr lang="en-US" altLang="ko-KR" sz="1200" dirty="0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27849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사업모델의 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1D0A1-C50B-7297-0D2E-FA7541C3DFBF}"/>
              </a:ext>
            </a:extLst>
          </p:cNvPr>
          <p:cNvSpPr txBox="1"/>
          <p:nvPr/>
        </p:nvSpPr>
        <p:spPr>
          <a:xfrm>
            <a:off x="1553029" y="3020952"/>
            <a:ext cx="3734036" cy="39510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올리버 가스만</a:t>
            </a:r>
            <a:r>
              <a:rPr lang="en-US" altLang="ko-KR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(</a:t>
            </a:r>
            <a:r>
              <a:rPr lang="ko-KR" altLang="en-US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스위스 </a:t>
            </a:r>
            <a:r>
              <a:rPr lang="ko-KR" altLang="en-US" sz="2400" spc="-6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생갈렌대</a:t>
            </a:r>
            <a:r>
              <a:rPr lang="en-US" altLang="ko-KR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08D84-4714-D6BF-D2E7-FE2478CFB209}"/>
              </a:ext>
            </a:extLst>
          </p:cNvPr>
          <p:cNvSpPr txBox="1"/>
          <p:nvPr/>
        </p:nvSpPr>
        <p:spPr>
          <a:xfrm>
            <a:off x="714979" y="3196088"/>
            <a:ext cx="3266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저자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4D2FF2-7A36-4590-A4B1-85FBC03D1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198" y="998342"/>
            <a:ext cx="3142611" cy="46109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A612F8-E46B-4B53-8DFF-50E8BDCBB906}"/>
              </a:ext>
            </a:extLst>
          </p:cNvPr>
          <p:cNvSpPr txBox="1"/>
          <p:nvPr/>
        </p:nvSpPr>
        <p:spPr>
          <a:xfrm>
            <a:off x="591569" y="1901405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Pay Per Use</a:t>
            </a:r>
            <a:r>
              <a:rPr lang="ko-KR" altLang="en-US" dirty="0"/>
              <a:t>라는 유형의 경우</a:t>
            </a:r>
          </a:p>
        </p:txBody>
      </p:sp>
    </p:spTree>
    <p:extLst>
      <p:ext uri="{BB962C8B-B14F-4D97-AF65-F5344CB8AC3E}">
        <p14:creationId xmlns:p14="http://schemas.microsoft.com/office/powerpoint/2010/main" val="327936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248042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비즈니스 </a:t>
            </a:r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결합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A612F8-E46B-4B53-8DFF-50E8BDCBB906}"/>
              </a:ext>
            </a:extLst>
          </p:cNvPr>
          <p:cNvSpPr txBox="1"/>
          <p:nvPr/>
        </p:nvSpPr>
        <p:spPr>
          <a:xfrm>
            <a:off x="591568" y="1901405"/>
            <a:ext cx="112746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일단 방향을 설정하고 시도해 보면서 연속적인 과정으로 추진하는 것이 중요</a:t>
            </a:r>
            <a:r>
              <a:rPr lang="en-US" altLang="ko-KR" dirty="0"/>
              <a:t>, </a:t>
            </a:r>
            <a:r>
              <a:rPr lang="ko-KR" altLang="en-US" dirty="0"/>
              <a:t>신속하게 착수하고 작은 실패를 교훈 삼고 작은 성공을 경험삼아 큰 성공을 만드는 것이 중요함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F430A-F021-4C3A-BE7F-68647596F874}"/>
              </a:ext>
            </a:extLst>
          </p:cNvPr>
          <p:cNvSpPr txBox="1"/>
          <p:nvPr/>
        </p:nvSpPr>
        <p:spPr>
          <a:xfrm>
            <a:off x="695325" y="2814541"/>
            <a:ext cx="10947569" cy="3783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혁신은 천재들의 전유물이 아니라 </a:t>
            </a:r>
            <a:r>
              <a:rPr lang="ko-KR" altLang="en-US" dirty="0">
                <a:solidFill>
                  <a:srgbClr val="C00000"/>
                </a:solidFill>
              </a:rPr>
              <a:t>전문가들의 협력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에서 나온다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전문가들의 통찰적 </a:t>
            </a:r>
            <a:r>
              <a:rPr lang="ko-KR" altLang="en-US" dirty="0">
                <a:solidFill>
                  <a:srgbClr val="C00000"/>
                </a:solidFill>
              </a:rPr>
              <a:t>문제의식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에서 출발하여 다양한 </a:t>
            </a:r>
            <a:r>
              <a:rPr lang="ko-KR" altLang="en-US" dirty="0">
                <a:solidFill>
                  <a:srgbClr val="C00000"/>
                </a:solidFill>
              </a:rPr>
              <a:t>전문가들의 협력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으로 만들어 진다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</a:t>
            </a: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무관해 보이는 산업 일 수록 배울 것이 많다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먼 거리의 산업 일 수록 </a:t>
            </a:r>
            <a:r>
              <a:rPr lang="ko-KR" altLang="en-US" dirty="0">
                <a:solidFill>
                  <a:srgbClr val="FF0000"/>
                </a:solidFill>
              </a:rPr>
              <a:t>융복합 시 효과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가 클 수 있다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</a:t>
            </a:r>
          </a:p>
          <a:p>
            <a:pPr marL="0" indent="0">
              <a:buClr>
                <a:srgbClr val="1CADE4"/>
              </a:buClr>
              <a:buNone/>
              <a:defRPr/>
            </a:pP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   (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예시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) 1)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포드자동차 컨베이어 시스템 아이디어는 시카고 도축장 모델을 참고</a:t>
            </a: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 marL="0" indent="0">
              <a:lnSpc>
                <a:spcPct val="100000"/>
              </a:lnSpc>
              <a:buClr>
                <a:srgbClr val="1CADE4"/>
              </a:buClr>
              <a:buNone/>
              <a:defRPr/>
            </a:pP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               2)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프랑스 호텔기업 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Accor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는 맥도날드 햄버거의 셀프서비스 유형을 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IBIS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에 도입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  <a:sym typeface="Wingdings" panose="05000000000000000000" pitchFamily="2" charset="2"/>
              </a:rPr>
              <a:t>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최소한의 인원으로 </a:t>
            </a: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 marL="0" indent="0">
              <a:lnSpc>
                <a:spcPct val="100000"/>
              </a:lnSpc>
              <a:buClr>
                <a:srgbClr val="1CADE4"/>
              </a:buClr>
              <a:buNone/>
              <a:defRPr/>
            </a:pP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               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고객 서비스 품질을 유지하고 영업이익을 확보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투숙객은 키오스크에서 객실 선택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숙박비 결제 및 열쇠 수령</a:t>
            </a: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 marL="0" indent="0">
              <a:lnSpc>
                <a:spcPts val="700"/>
              </a:lnSpc>
              <a:buClr>
                <a:srgbClr val="1CADE4"/>
              </a:buClr>
              <a:buNone/>
              <a:defRPr/>
            </a:pP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        </a:t>
            </a: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dirty="0" err="1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비니지스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모델 결합 시 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1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단계는 현재 영위하는 업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(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業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)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의 본질을 디지털 시대에 맞게 재해석하고 여타 다양한 사업 모델 중에서 유의미한 유형을 선택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2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단계는 재해석된 기본 유형과 선정된 보완 유형을 </a:t>
            </a:r>
            <a:r>
              <a:rPr lang="ko-KR" altLang="en-US" dirty="0" err="1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융복합하는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 비율과 순서를 결정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</a:t>
            </a:r>
            <a:r>
              <a:rPr lang="ko-KR" altLang="en-US" dirty="0">
                <a:solidFill>
                  <a:schemeClr val="accent1"/>
                </a:solidFill>
              </a:rPr>
              <a:t>유형의 </a:t>
            </a:r>
            <a:r>
              <a:rPr lang="ko-KR" altLang="en-US" dirty="0">
                <a:solidFill>
                  <a:srgbClr val="FF0000"/>
                </a:solidFill>
              </a:rPr>
              <a:t>중요도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에 따라 </a:t>
            </a:r>
            <a:r>
              <a:rPr lang="ko-KR" altLang="en-US" dirty="0">
                <a:solidFill>
                  <a:srgbClr val="FF0000"/>
                </a:solidFill>
              </a:rPr>
              <a:t>우선순위와 비중을 조정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하여 접근 해야 한다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</a:t>
            </a: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endParaRPr lang="en-US" altLang="ko-KR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  <a:p>
            <a:pPr>
              <a:buClr>
                <a:srgbClr val="1CADE4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열린 아이디어와 </a:t>
            </a:r>
            <a:r>
              <a:rPr lang="ko-KR" altLang="en-US" dirty="0">
                <a:solidFill>
                  <a:srgbClr val="FF0000"/>
                </a:solidFill>
              </a:rPr>
              <a:t>정교한 프로세스가 핵심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새로운 아이디어를 도출을 위한 </a:t>
            </a:r>
            <a:r>
              <a:rPr lang="ko-KR" altLang="en-US" dirty="0" err="1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팀구성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 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워크숍 진행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,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피드백 및 보완 등에 정교한 프로세스를 구축 해야 한다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296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E5575DE-DBE0-4C57-97AF-BBB35EA3CAC3}"/>
              </a:ext>
            </a:extLst>
          </p:cNvPr>
          <p:cNvCxnSpPr>
            <a:cxnSpLocks/>
          </p:cNvCxnSpPr>
          <p:nvPr/>
        </p:nvCxnSpPr>
        <p:spPr>
          <a:xfrm>
            <a:off x="3401368" y="5011750"/>
            <a:ext cx="2434804" cy="1116824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52DA69-F8A6-49FC-8D97-8EB8C20537DC}"/>
              </a:ext>
            </a:extLst>
          </p:cNvPr>
          <p:cNvCxnSpPr>
            <a:cxnSpLocks/>
          </p:cNvCxnSpPr>
          <p:nvPr/>
        </p:nvCxnSpPr>
        <p:spPr>
          <a:xfrm flipV="1">
            <a:off x="3450620" y="2519186"/>
            <a:ext cx="2385552" cy="1385031"/>
          </a:xfrm>
          <a:prstGeom prst="line">
            <a:avLst/>
          </a:prstGeom>
          <a:ln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B0C03B44-00B6-4B0C-959F-85E6D96AE086}"/>
              </a:ext>
            </a:extLst>
          </p:cNvPr>
          <p:cNvSpPr/>
          <p:nvPr/>
        </p:nvSpPr>
        <p:spPr>
          <a:xfrm>
            <a:off x="1440045" y="3071817"/>
            <a:ext cx="2866709" cy="27775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16264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정리하면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02B31E-0B25-4F3D-BD4C-DFCE553C2331}"/>
              </a:ext>
            </a:extLst>
          </p:cNvPr>
          <p:cNvSpPr/>
          <p:nvPr/>
        </p:nvSpPr>
        <p:spPr>
          <a:xfrm>
            <a:off x="2091808" y="3569628"/>
            <a:ext cx="16401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성공한 글로벌 디지털 기업 </a:t>
            </a:r>
            <a:r>
              <a:rPr lang="en-US" altLang="ko-KR" sz="6000" dirty="0">
                <a:solidFill>
                  <a:schemeClr val="bg1"/>
                </a:solidFill>
                <a:latin typeface="Franklin Gothic Book" panose="020B0502020104020203"/>
                <a:ea typeface="휴먼매직체" panose="02030504000101010101" pitchFamily="18" charset="-127"/>
              </a:rPr>
              <a:t>90% </a:t>
            </a:r>
            <a:r>
              <a:rPr lang="ko-KR" altLang="en-US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BBB8A1-D142-4154-9BFA-D3A129F419E6}"/>
              </a:ext>
            </a:extLst>
          </p:cNvPr>
          <p:cNvSpPr/>
          <p:nvPr/>
        </p:nvSpPr>
        <p:spPr>
          <a:xfrm>
            <a:off x="5730662" y="2511483"/>
            <a:ext cx="5610208" cy="82503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ko-KR" altLang="en-US" kern="0" dirty="0">
                <a:latin typeface="+mn-ea"/>
              </a:rPr>
              <a:t>사업 모델의 혁신은 창의적인 천재들의 전유물이 아님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E9DC76-11E0-4CD5-BD8B-7649C45A4857}"/>
              </a:ext>
            </a:extLst>
          </p:cNvPr>
          <p:cNvSpPr/>
          <p:nvPr/>
        </p:nvSpPr>
        <p:spPr>
          <a:xfrm>
            <a:off x="5704619" y="3460607"/>
            <a:ext cx="5610208" cy="82503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ko-KR" altLang="en-US" kern="0" dirty="0">
                <a:latin typeface="+mn-ea"/>
              </a:rPr>
              <a:t>도메인 전문가의 사업적 통찰 </a:t>
            </a:r>
            <a:r>
              <a:rPr lang="en-US" altLang="ko-KR" kern="0" dirty="0">
                <a:latin typeface="+mn-ea"/>
              </a:rPr>
              <a:t>+ </a:t>
            </a:r>
            <a:r>
              <a:rPr lang="ko-KR" altLang="en-US" kern="0" dirty="0">
                <a:latin typeface="+mn-ea"/>
              </a:rPr>
              <a:t>디지털 기술 접점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9AB0BF8-8919-4B6F-9E6E-EB32638170B9}"/>
              </a:ext>
            </a:extLst>
          </p:cNvPr>
          <p:cNvSpPr/>
          <p:nvPr/>
        </p:nvSpPr>
        <p:spPr>
          <a:xfrm>
            <a:off x="5704619" y="4409731"/>
            <a:ext cx="5610208" cy="82503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ko-KR" altLang="en-US" kern="0" dirty="0">
                <a:latin typeface="+mn-ea"/>
              </a:rPr>
              <a:t>무관해 보이는 사업일수록 아이디어를 조합 했을 때 효과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E7780EF-FD27-49E4-A306-CF0B7F9BEB5C}"/>
              </a:ext>
            </a:extLst>
          </p:cNvPr>
          <p:cNvSpPr/>
          <p:nvPr/>
        </p:nvSpPr>
        <p:spPr>
          <a:xfrm>
            <a:off x="5704619" y="5358855"/>
            <a:ext cx="5610208" cy="76971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22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800" latinLnBrk="0">
              <a:defRPr/>
            </a:pPr>
            <a:r>
              <a:rPr lang="ko-KR" altLang="en-US" kern="0" dirty="0">
                <a:latin typeface="+mn-ea"/>
              </a:rPr>
              <a:t>융복합 대상을 선택 후 각 유형의 중요도와 핵심역량의 연관도에 따라 우선 순위와 비중을 조정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FCA9A-6DD6-41C9-A011-5253D8E99852}"/>
              </a:ext>
            </a:extLst>
          </p:cNvPr>
          <p:cNvSpPr txBox="1"/>
          <p:nvPr/>
        </p:nvSpPr>
        <p:spPr>
          <a:xfrm>
            <a:off x="728662" y="1656074"/>
            <a:ext cx="948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기존에 존재하는 사업 모델들은 융복합에 디지털 기술들을 접목 시킨 비즈니스 결합이라 하며</a:t>
            </a:r>
          </a:p>
        </p:txBody>
      </p:sp>
    </p:spTree>
    <p:extLst>
      <p:ext uri="{BB962C8B-B14F-4D97-AF65-F5344CB8AC3E}">
        <p14:creationId xmlns:p14="http://schemas.microsoft.com/office/powerpoint/2010/main" val="29485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7706" y="1635588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588356"/>
            <a:ext cx="772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소개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DB2F37-DEBF-5E78-69C6-3666E3D68C71}"/>
              </a:ext>
            </a:extLst>
          </p:cNvPr>
          <p:cNvSpPr/>
          <p:nvPr/>
        </p:nvSpPr>
        <p:spPr>
          <a:xfrm>
            <a:off x="7296348" y="5143502"/>
            <a:ext cx="4197949" cy="7585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5A69F895-01D7-460D-B8A0-C67A83FAFBFD}"/>
              </a:ext>
            </a:extLst>
          </p:cNvPr>
          <p:cNvSpPr/>
          <p:nvPr/>
        </p:nvSpPr>
        <p:spPr>
          <a:xfrm>
            <a:off x="8847094" y="5384264"/>
            <a:ext cx="1096455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latinLnBrk="0">
              <a:defRPr/>
            </a:pPr>
            <a:r>
              <a:rPr lang="ko-KR" altLang="en-US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오인택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  <a:cs typeface="Pretendard" panose="02000503000000020004" pitchFamily="2" charset="-127"/>
              </a:rPr>
              <a:t> 전무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1"/>
              </a:solidFill>
              <a:latin typeface="페이퍼로지 5 Medium" pitchFamily="2" charset="-127"/>
              <a:ea typeface="페이퍼로지 5 Medium" pitchFamily="2" charset="-127"/>
              <a:cs typeface="Pretendard" panose="02000503000000020004" pitchFamily="2" charset="-127"/>
            </a:endParaRPr>
          </a:p>
        </p:txBody>
      </p:sp>
      <p:pic>
        <p:nvPicPr>
          <p:cNvPr id="20" name="Gen-3 Alpha 3109169771, A smiling person in , Cropped - 오인택 사진web (1)">
            <a:hlinkClick r:id="" action="ppaction://media"/>
            <a:extLst>
              <a:ext uri="{FF2B5EF4-FFF2-40B4-BE49-F238E27FC236}">
                <a16:creationId xmlns:a16="http://schemas.microsoft.com/office/drawing/2014/main" id="{9754D41A-1606-4625-B80D-F812299641D0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6348" y="1160721"/>
            <a:ext cx="4197946" cy="3817207"/>
          </a:xfrm>
          <a:prstGeom prst="rect">
            <a:avLst/>
          </a:prstGeom>
        </p:spPr>
      </p:pic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49D9BF97-8114-4112-AD28-D92D58A41E23}"/>
              </a:ext>
            </a:extLst>
          </p:cNvPr>
          <p:cNvGrpSpPr/>
          <p:nvPr/>
        </p:nvGrpSpPr>
        <p:grpSpPr>
          <a:xfrm>
            <a:off x="1909104" y="2096814"/>
            <a:ext cx="4579230" cy="1273043"/>
            <a:chOff x="8571429" y="4222441"/>
            <a:chExt cx="9158460" cy="2729358"/>
          </a:xfrm>
        </p:grpSpPr>
        <p:pic>
          <p:nvPicPr>
            <p:cNvPr id="22" name="Object 11">
              <a:extLst>
                <a:ext uri="{FF2B5EF4-FFF2-40B4-BE49-F238E27FC236}">
                  <a16:creationId xmlns:a16="http://schemas.microsoft.com/office/drawing/2014/main" id="{FF5F9338-B4A0-47B7-8903-BCFE71EB0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429" y="4222441"/>
              <a:ext cx="9158460" cy="2729358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C3AAAC13-01CC-4D84-B8AD-97EE5BE355CB}"/>
              </a:ext>
            </a:extLst>
          </p:cNvPr>
          <p:cNvGrpSpPr/>
          <p:nvPr/>
        </p:nvGrpSpPr>
        <p:grpSpPr>
          <a:xfrm>
            <a:off x="1909104" y="3049158"/>
            <a:ext cx="4579230" cy="2319154"/>
            <a:chOff x="8571429" y="7151799"/>
            <a:chExt cx="9158460" cy="2186255"/>
          </a:xfrm>
        </p:grpSpPr>
        <p:pic>
          <p:nvPicPr>
            <p:cNvPr id="24" name="Object 14">
              <a:extLst>
                <a:ext uri="{FF2B5EF4-FFF2-40B4-BE49-F238E27FC236}">
                  <a16:creationId xmlns:a16="http://schemas.microsoft.com/office/drawing/2014/main" id="{9D5550FD-5D6A-40CB-9A8D-EFBDEA59B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1429" y="7151799"/>
              <a:ext cx="9158460" cy="2186255"/>
            </a:xfrm>
            <a:prstGeom prst="rect">
              <a:avLst/>
            </a:prstGeom>
          </p:spPr>
        </p:pic>
      </p:grpSp>
      <p:sp>
        <p:nvSpPr>
          <p:cNvPr id="25" name="Object 27">
            <a:extLst>
              <a:ext uri="{FF2B5EF4-FFF2-40B4-BE49-F238E27FC236}">
                <a16:creationId xmlns:a16="http://schemas.microsoft.com/office/drawing/2014/main" id="{F9DD9A94-10CE-4836-94A7-D36D453950F2}"/>
              </a:ext>
            </a:extLst>
          </p:cNvPr>
          <p:cNvSpPr txBox="1"/>
          <p:nvPr/>
        </p:nvSpPr>
        <p:spPr>
          <a:xfrm>
            <a:off x="2067938" y="3053956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81153"/>
                </a:solidFill>
                <a:latin typeface="+mj-ea"/>
                <a:ea typeface="+mj-ea"/>
              </a:rPr>
              <a:t>주요 활동</a:t>
            </a:r>
            <a:endParaRPr lang="en-US" sz="1600" b="1" dirty="0">
              <a:solidFill>
                <a:srgbClr val="281153"/>
              </a:solidFill>
              <a:latin typeface="+mj-ea"/>
              <a:ea typeface="+mj-ea"/>
            </a:endParaRPr>
          </a:p>
        </p:txBody>
      </p:sp>
      <p:sp>
        <p:nvSpPr>
          <p:cNvPr id="26" name="Object 28">
            <a:extLst>
              <a:ext uri="{FF2B5EF4-FFF2-40B4-BE49-F238E27FC236}">
                <a16:creationId xmlns:a16="http://schemas.microsoft.com/office/drawing/2014/main" id="{795CF30D-2D91-4C9C-ACCC-58FEBB0CFF21}"/>
              </a:ext>
            </a:extLst>
          </p:cNvPr>
          <p:cNvSpPr txBox="1"/>
          <p:nvPr/>
        </p:nvSpPr>
        <p:spPr>
          <a:xfrm>
            <a:off x="2067941" y="2099663"/>
            <a:ext cx="23867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281153"/>
                </a:solidFill>
                <a:latin typeface="+mj-ea"/>
                <a:ea typeface="+mj-ea"/>
              </a:rPr>
              <a:t>경력</a:t>
            </a:r>
            <a:endParaRPr lang="en-US" sz="1600" b="1" dirty="0">
              <a:solidFill>
                <a:srgbClr val="281153"/>
              </a:solidFill>
              <a:latin typeface="+mj-ea"/>
              <a:ea typeface="+mj-ea"/>
            </a:endParaRPr>
          </a:p>
        </p:txBody>
      </p:sp>
      <p:sp>
        <p:nvSpPr>
          <p:cNvPr id="27" name="Object 39">
            <a:extLst>
              <a:ext uri="{FF2B5EF4-FFF2-40B4-BE49-F238E27FC236}">
                <a16:creationId xmlns:a16="http://schemas.microsoft.com/office/drawing/2014/main" id="{741CEC1C-EE6C-4C1A-947F-182E3A934222}"/>
              </a:ext>
            </a:extLst>
          </p:cNvPr>
          <p:cNvSpPr txBox="1"/>
          <p:nvPr/>
        </p:nvSpPr>
        <p:spPr>
          <a:xfrm>
            <a:off x="2220938" y="3347815"/>
            <a:ext cx="4215750" cy="2304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21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년 등단</a:t>
            </a: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나래시조시인협회</a:t>
            </a: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)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</a:t>
            </a: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, 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시조시인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한국산림문학 이사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+mn-ea"/>
                <a:cs typeface="Gmarket Sans Light" pitchFamily="34" charset="0"/>
              </a:rPr>
              <a:t>문경새재여름시인학교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사무국장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한국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문인협회 정회원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solidFill>
                  <a:srgbClr val="281153"/>
                </a:solidFill>
                <a:latin typeface="+mn-ea"/>
                <a:cs typeface="Gmarket Sans Light" pitchFamily="34" charset="0"/>
              </a:rPr>
              <a:t>국제펜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정회원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중앙대학교 일반대학원 문화예술경영학과 겸임교수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한국정보처리학회 부회장</a:t>
            </a: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KAIST Fourth Revolution Intelligence Center 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자문위원</a:t>
            </a: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한양대학교 소프트중심대학 교과과정 자문위원</a:t>
            </a: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한국정보산업협회 </a:t>
            </a:r>
            <a:r>
              <a:rPr lang="ko-KR" altLang="en-US" sz="1100" dirty="0" err="1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한이음</a:t>
            </a: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 대회 심사위원</a:t>
            </a:r>
            <a:endParaRPr lang="en-US" altLang="ko-KR" sz="1100" dirty="0">
              <a:solidFill>
                <a:srgbClr val="281153"/>
              </a:solidFill>
              <a:latin typeface="+mn-ea"/>
              <a:cs typeface="Gmarket Sans Light" pitchFamily="34" charset="0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solidFill>
                  <a:srgbClr val="281153"/>
                </a:solidFill>
                <a:latin typeface="+mn-ea"/>
                <a:cs typeface="Gmarket Sans Light" pitchFamily="34" charset="0"/>
              </a:rPr>
              <a:t>한국벤처창업협회 이사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BCD0D75-EDC5-4176-9FDB-E285F92B8073}"/>
              </a:ext>
            </a:extLst>
          </p:cNvPr>
          <p:cNvGrpSpPr/>
          <p:nvPr/>
        </p:nvGrpSpPr>
        <p:grpSpPr>
          <a:xfrm>
            <a:off x="1909104" y="1372648"/>
            <a:ext cx="4579230" cy="696920"/>
            <a:chOff x="4031074" y="1363572"/>
            <a:chExt cx="4579230" cy="696920"/>
          </a:xfrm>
        </p:grpSpPr>
        <p:grpSp>
          <p:nvGrpSpPr>
            <p:cNvPr id="29" name="그룹 1003">
              <a:extLst>
                <a:ext uri="{FF2B5EF4-FFF2-40B4-BE49-F238E27FC236}">
                  <a16:creationId xmlns:a16="http://schemas.microsoft.com/office/drawing/2014/main" id="{871EF0A8-2CD0-4E81-9EBC-8BE1042BDD8E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34" name="Object 8">
                <a:extLst>
                  <a:ext uri="{FF2B5EF4-FFF2-40B4-BE49-F238E27FC236}">
                    <a16:creationId xmlns:a16="http://schemas.microsoft.com/office/drawing/2014/main" id="{A393A089-7CC9-4E33-A998-DBCCFB0A83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  <a:noFill/>
            </p:spPr>
          </p:pic>
        </p:grpSp>
        <p:sp>
          <p:nvSpPr>
            <p:cNvPr id="30" name="Object 22">
              <a:extLst>
                <a:ext uri="{FF2B5EF4-FFF2-40B4-BE49-F238E27FC236}">
                  <a16:creationId xmlns:a16="http://schemas.microsoft.com/office/drawing/2014/main" id="{FA7B1A6A-EEEA-47FA-9424-7077C1215CF9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27340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r>
                <a:rPr lang="en-US" altLang="ko-KR" sz="1100" dirty="0"/>
                <a:t>IT</a:t>
              </a:r>
              <a:r>
                <a:rPr lang="ko-KR" altLang="en-US" sz="1100" dirty="0"/>
                <a:t> 공학박사</a:t>
              </a:r>
              <a:r>
                <a:rPr lang="en-US" altLang="ko-KR" sz="1100" dirty="0"/>
                <a:t>(IT P</a:t>
              </a:r>
              <a:r>
                <a:rPr lang="en-US" altLang="ko-KR" dirty="0"/>
                <a:t>olicy &amp; </a:t>
              </a:r>
              <a:r>
                <a:rPr lang="en-US" altLang="ko-KR" sz="1100" dirty="0"/>
                <a:t>Management</a:t>
              </a:r>
              <a:r>
                <a:rPr lang="en-US" altLang="ko-KR" dirty="0"/>
                <a:t>)</a:t>
              </a: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37F5550F-7F11-4E1F-BE8B-3640B4E1C753}"/>
                </a:ext>
              </a:extLst>
            </p:cNvPr>
            <p:cNvSpPr txBox="1"/>
            <p:nvPr/>
          </p:nvSpPr>
          <p:spPr>
            <a:xfrm>
              <a:off x="4189908" y="1390918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rgbClr val="281153"/>
                  </a:solidFill>
                  <a:latin typeface="+mj-ea"/>
                  <a:ea typeface="+mj-ea"/>
                  <a:cs typeface="Gmarket Sans Bold" pitchFamily="34" charset="0"/>
                </a:rPr>
                <a:t>학력</a:t>
              </a:r>
              <a:endParaRPr lang="en-US" sz="1600" b="1" dirty="0">
                <a:solidFill>
                  <a:srgbClr val="281153"/>
                </a:solidFill>
                <a:latin typeface="+mj-ea"/>
                <a:ea typeface="+mj-ea"/>
              </a:endParaRPr>
            </a:p>
          </p:txBody>
        </p:sp>
        <p:grpSp>
          <p:nvGrpSpPr>
            <p:cNvPr id="32" name="그룹 1018">
              <a:extLst>
                <a:ext uri="{FF2B5EF4-FFF2-40B4-BE49-F238E27FC236}">
                  <a16:creationId xmlns:a16="http://schemas.microsoft.com/office/drawing/2014/main" id="{3CDC3D6E-286B-4695-A972-D8F4A9548334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33" name="Object 65">
                <a:extLst>
                  <a:ext uri="{FF2B5EF4-FFF2-40B4-BE49-F238E27FC236}">
                    <a16:creationId xmlns:a16="http://schemas.microsoft.com/office/drawing/2014/main" id="{63A03681-FBE1-49C8-B754-E255004C3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35" name="그룹 1019">
            <a:extLst>
              <a:ext uri="{FF2B5EF4-FFF2-40B4-BE49-F238E27FC236}">
                <a16:creationId xmlns:a16="http://schemas.microsoft.com/office/drawing/2014/main" id="{D93A2757-AFD8-405A-9BEB-D4E585DDD2CE}"/>
              </a:ext>
            </a:extLst>
          </p:cNvPr>
          <p:cNvGrpSpPr/>
          <p:nvPr/>
        </p:nvGrpSpPr>
        <p:grpSpPr>
          <a:xfrm>
            <a:off x="1909105" y="2087290"/>
            <a:ext cx="311833" cy="31025"/>
            <a:chOff x="8571429" y="4203394"/>
            <a:chExt cx="623665" cy="62049"/>
          </a:xfrm>
        </p:grpSpPr>
        <p:pic>
          <p:nvPicPr>
            <p:cNvPr id="36" name="Object 68">
              <a:extLst>
                <a:ext uri="{FF2B5EF4-FFF2-40B4-BE49-F238E27FC236}">
                  <a16:creationId xmlns:a16="http://schemas.microsoft.com/office/drawing/2014/main" id="{F51418E1-BAA0-405E-93ED-D10DF2BC3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4203394"/>
              <a:ext cx="623665" cy="62049"/>
            </a:xfrm>
            <a:prstGeom prst="rect">
              <a:avLst/>
            </a:prstGeom>
          </p:spPr>
        </p:pic>
      </p:grpSp>
      <p:grpSp>
        <p:nvGrpSpPr>
          <p:cNvPr id="37" name="그룹 1020">
            <a:extLst>
              <a:ext uri="{FF2B5EF4-FFF2-40B4-BE49-F238E27FC236}">
                <a16:creationId xmlns:a16="http://schemas.microsoft.com/office/drawing/2014/main" id="{206D46C5-3CC4-4CC6-8BB9-EC30A0268C69}"/>
              </a:ext>
            </a:extLst>
          </p:cNvPr>
          <p:cNvGrpSpPr/>
          <p:nvPr/>
        </p:nvGrpSpPr>
        <p:grpSpPr>
          <a:xfrm>
            <a:off x="1909105" y="3039635"/>
            <a:ext cx="311833" cy="31025"/>
            <a:chOff x="8571429" y="7132751"/>
            <a:chExt cx="623665" cy="62049"/>
          </a:xfrm>
        </p:grpSpPr>
        <p:pic>
          <p:nvPicPr>
            <p:cNvPr id="39" name="Object 71">
              <a:extLst>
                <a:ext uri="{FF2B5EF4-FFF2-40B4-BE49-F238E27FC236}">
                  <a16:creationId xmlns:a16="http://schemas.microsoft.com/office/drawing/2014/main" id="{F841A28C-7B70-4B5C-B55A-170F2C12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8571429" y="7132751"/>
              <a:ext cx="623665" cy="62049"/>
            </a:xfrm>
            <a:prstGeom prst="rect">
              <a:avLst/>
            </a:prstGeom>
          </p:spPr>
        </p:pic>
      </p:grpSp>
      <p:sp>
        <p:nvSpPr>
          <p:cNvPr id="40" name="Object 22">
            <a:extLst>
              <a:ext uri="{FF2B5EF4-FFF2-40B4-BE49-F238E27FC236}">
                <a16:creationId xmlns:a16="http://schemas.microsoft.com/office/drawing/2014/main" id="{B3C5ADF4-7C24-42DF-8FD2-7DED727BF9EB}"/>
              </a:ext>
            </a:extLst>
          </p:cNvPr>
          <p:cNvSpPr txBox="1"/>
          <p:nvPr/>
        </p:nvSpPr>
        <p:spPr>
          <a:xfrm>
            <a:off x="2196143" y="2354116"/>
            <a:ext cx="3510924" cy="679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현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)KTDS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 전략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AX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본부장</a:t>
            </a:r>
            <a:endParaRPr lang="en-US" altLang="ko-KR" sz="1100" dirty="0">
              <a:solidFill>
                <a:srgbClr val="281153"/>
              </a:solidFill>
              <a:latin typeface="+mn-ea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)KT IT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부문 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IT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컨설팅본부장</a:t>
            </a:r>
            <a:endParaRPr lang="en-US" altLang="ko-KR" sz="1100" dirty="0">
              <a:solidFill>
                <a:srgbClr val="281153"/>
              </a:solidFill>
              <a:latin typeface="+mn-ea"/>
            </a:endParaRPr>
          </a:p>
          <a:p>
            <a:pPr marL="214323" indent="-214323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전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)KT </a:t>
            </a:r>
            <a:r>
              <a:rPr lang="en-US" altLang="ko-KR" sz="1100" dirty="0" err="1">
                <a:solidFill>
                  <a:srgbClr val="281153"/>
                </a:solidFill>
                <a:latin typeface="+mn-ea"/>
              </a:rPr>
              <a:t>NexR</a:t>
            </a:r>
            <a:r>
              <a:rPr lang="en-US" altLang="ko-KR" sz="1100" dirty="0">
                <a:solidFill>
                  <a:srgbClr val="281153"/>
                </a:solidFill>
                <a:latin typeface="+mn-ea"/>
              </a:rPr>
              <a:t> </a:t>
            </a:r>
            <a:r>
              <a:rPr lang="ko-KR" altLang="en-US" sz="1100" dirty="0">
                <a:solidFill>
                  <a:srgbClr val="281153"/>
                </a:solidFill>
                <a:latin typeface="+mn-ea"/>
              </a:rPr>
              <a:t>사외이사 </a:t>
            </a:r>
            <a:endParaRPr lang="en-US" sz="1100" dirty="0">
              <a:solidFill>
                <a:srgbClr val="281153"/>
              </a:solidFill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46503C4-9DB7-4FCD-97DD-B7507AD41D75}"/>
              </a:ext>
            </a:extLst>
          </p:cNvPr>
          <p:cNvGrpSpPr/>
          <p:nvPr/>
        </p:nvGrpSpPr>
        <p:grpSpPr>
          <a:xfrm>
            <a:off x="2113882" y="5661263"/>
            <a:ext cx="4579230" cy="727917"/>
            <a:chOff x="4031074" y="1363572"/>
            <a:chExt cx="4579230" cy="727917"/>
          </a:xfrm>
        </p:grpSpPr>
        <p:grpSp>
          <p:nvGrpSpPr>
            <p:cNvPr id="42" name="그룹 1003">
              <a:extLst>
                <a:ext uri="{FF2B5EF4-FFF2-40B4-BE49-F238E27FC236}">
                  <a16:creationId xmlns:a16="http://schemas.microsoft.com/office/drawing/2014/main" id="{049A6BBC-2B0D-4798-8917-12B09DDF6B01}"/>
                </a:ext>
              </a:extLst>
            </p:cNvPr>
            <p:cNvGrpSpPr/>
            <p:nvPr/>
          </p:nvGrpSpPr>
          <p:grpSpPr>
            <a:xfrm>
              <a:off x="4031074" y="1377862"/>
              <a:ext cx="4579230" cy="682630"/>
              <a:chOff x="8571429" y="1616934"/>
              <a:chExt cx="9158460" cy="2399756"/>
            </a:xfrm>
          </p:grpSpPr>
          <p:pic>
            <p:nvPicPr>
              <p:cNvPr id="47" name="Object 8">
                <a:extLst>
                  <a:ext uri="{FF2B5EF4-FFF2-40B4-BE49-F238E27FC236}">
                    <a16:creationId xmlns:a16="http://schemas.microsoft.com/office/drawing/2014/main" id="{ED155D62-C4EC-45C1-9991-D771868B6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571429" y="1616934"/>
                <a:ext cx="9158460" cy="2399756"/>
              </a:xfrm>
              <a:prstGeom prst="rect">
                <a:avLst/>
              </a:prstGeom>
            </p:spPr>
          </p:pic>
        </p:grpSp>
        <p:sp>
          <p:nvSpPr>
            <p:cNvPr id="43" name="Object 22">
              <a:extLst>
                <a:ext uri="{FF2B5EF4-FFF2-40B4-BE49-F238E27FC236}">
                  <a16:creationId xmlns:a16="http://schemas.microsoft.com/office/drawing/2014/main" id="{FD21DF01-7E5A-4292-B38F-72010FA9C4A3}"/>
                </a:ext>
              </a:extLst>
            </p:cNvPr>
            <p:cNvSpPr txBox="1"/>
            <p:nvPr/>
          </p:nvSpPr>
          <p:spPr>
            <a:xfrm>
              <a:off x="4318112" y="1614948"/>
              <a:ext cx="3801032" cy="47654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214323" indent="-214323">
                <a:lnSpc>
                  <a:spcPct val="120000"/>
                </a:lnSpc>
                <a:buFont typeface="Wingdings" panose="05000000000000000000" pitchFamily="2" charset="2"/>
                <a:buChar char="§"/>
                <a:defRPr sz="975">
                  <a:solidFill>
                    <a:srgbClr val="281153"/>
                  </a:solidFill>
                  <a:latin typeface="+mn-ea"/>
                  <a:cs typeface="Gmarket Sans Light" pitchFamily="34" charset="0"/>
                </a:defRPr>
              </a:lvl1pPr>
            </a:lstStyle>
            <a:p>
              <a:r>
                <a:rPr lang="en-US" altLang="ko-KR" sz="1100" dirty="0"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ohintaek@gmail.com</a:t>
              </a:r>
              <a:r>
                <a:rPr lang="en-US" altLang="ko-KR" sz="1100" dirty="0"/>
                <a:t> </a:t>
              </a:r>
            </a:p>
            <a:p>
              <a:r>
                <a:rPr lang="en-US" altLang="ko-KR" sz="1100" dirty="0"/>
                <a:t>010-3010-1651(</a:t>
              </a:r>
              <a:r>
                <a:rPr lang="ko-KR" altLang="en-US" sz="1100" dirty="0"/>
                <a:t>언제든지</a:t>
              </a:r>
              <a:r>
                <a:rPr lang="en-US" altLang="ko-KR" sz="1100" dirty="0"/>
                <a:t> </a:t>
              </a:r>
              <a:r>
                <a:rPr lang="ko-KR" altLang="en-US" sz="1100" dirty="0"/>
                <a:t>연락을 해도 좋습니다</a:t>
              </a:r>
              <a:r>
                <a:rPr lang="en-US" altLang="ko-KR" sz="1100" dirty="0"/>
                <a:t>)</a:t>
              </a:r>
            </a:p>
          </p:txBody>
        </p:sp>
        <p:sp>
          <p:nvSpPr>
            <p:cNvPr id="44" name="Object 25">
              <a:extLst>
                <a:ext uri="{FF2B5EF4-FFF2-40B4-BE49-F238E27FC236}">
                  <a16:creationId xmlns:a16="http://schemas.microsoft.com/office/drawing/2014/main" id="{D8E9D75F-B6A6-4FB4-9DAD-C9D3DD8C7772}"/>
                </a:ext>
              </a:extLst>
            </p:cNvPr>
            <p:cNvSpPr txBox="1"/>
            <p:nvPr/>
          </p:nvSpPr>
          <p:spPr>
            <a:xfrm>
              <a:off x="4189908" y="1390918"/>
              <a:ext cx="238678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600" b="1" dirty="0">
                  <a:solidFill>
                    <a:srgbClr val="281153"/>
                  </a:solidFill>
                  <a:latin typeface="+mj-ea"/>
                  <a:ea typeface="+mj-ea"/>
                </a:rPr>
                <a:t>연락처</a:t>
              </a:r>
              <a:endParaRPr lang="en-US" sz="1600" b="1" dirty="0">
                <a:solidFill>
                  <a:srgbClr val="281153"/>
                </a:solidFill>
                <a:latin typeface="+mj-ea"/>
                <a:ea typeface="+mj-ea"/>
              </a:endParaRPr>
            </a:p>
          </p:txBody>
        </p:sp>
        <p:grpSp>
          <p:nvGrpSpPr>
            <p:cNvPr id="45" name="그룹 1018">
              <a:extLst>
                <a:ext uri="{FF2B5EF4-FFF2-40B4-BE49-F238E27FC236}">
                  <a16:creationId xmlns:a16="http://schemas.microsoft.com/office/drawing/2014/main" id="{687E0685-5CF2-4625-AA84-75881C590211}"/>
                </a:ext>
              </a:extLst>
            </p:cNvPr>
            <p:cNvGrpSpPr/>
            <p:nvPr/>
          </p:nvGrpSpPr>
          <p:grpSpPr>
            <a:xfrm>
              <a:off x="4031075" y="1363572"/>
              <a:ext cx="311833" cy="31025"/>
              <a:chOff x="8571429" y="1616934"/>
              <a:chExt cx="623665" cy="62049"/>
            </a:xfrm>
          </p:grpSpPr>
          <p:pic>
            <p:nvPicPr>
              <p:cNvPr id="46" name="Object 65">
                <a:extLst>
                  <a:ext uri="{FF2B5EF4-FFF2-40B4-BE49-F238E27FC236}">
                    <a16:creationId xmlns:a16="http://schemas.microsoft.com/office/drawing/2014/main" id="{1A95D6DC-C3D7-497F-A9DA-E6CE24AC76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8571429" y="1616934"/>
                <a:ext cx="623665" cy="6204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9790483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57332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문과생이면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흡수역량을 기억 하라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FCA9A-6DD6-41C9-A011-5253D8E99852}"/>
              </a:ext>
            </a:extLst>
          </p:cNvPr>
          <p:cNvSpPr txBox="1"/>
          <p:nvPr/>
        </p:nvSpPr>
        <p:spPr>
          <a:xfrm>
            <a:off x="728662" y="1656074"/>
            <a:ext cx="1034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흡수역량이란</a:t>
            </a:r>
            <a:r>
              <a:rPr lang="ko-KR" altLang="en-US" dirty="0"/>
              <a:t> 기업이 외부의 새로운 지식정보의 가치를 인식하고 이를 동화하여 상업적으로 적용할 수 있는 역량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D0637-D177-40AE-A842-C4A957FEC1F7}"/>
              </a:ext>
            </a:extLst>
          </p:cNvPr>
          <p:cNvSpPr txBox="1"/>
          <p:nvPr/>
        </p:nvSpPr>
        <p:spPr>
          <a:xfrm>
            <a:off x="628214" y="2430017"/>
            <a:ext cx="1144745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모든 경영자들의 ‘공학 전공자’ 여야 할 필요가 있을까</a:t>
            </a:r>
            <a:r>
              <a:rPr lang="en-US" altLang="ko-KR" sz="1600" dirty="0"/>
              <a:t>? </a:t>
            </a:r>
            <a:r>
              <a:rPr lang="ko-KR" altLang="en-US" sz="1600" dirty="0"/>
              <a:t>공학을 깊이 전공 할 수록 다룰 수 있는 분야는 </a:t>
            </a:r>
            <a:r>
              <a:rPr lang="ko-KR" altLang="en-US" sz="1600" dirty="0" err="1"/>
              <a:t>좁아짐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/>
              <a:t>기술과 시장</a:t>
            </a:r>
            <a:r>
              <a:rPr lang="en-US" altLang="ko-KR" sz="1600" dirty="0"/>
              <a:t>, </a:t>
            </a:r>
            <a:r>
              <a:rPr lang="ko-KR" altLang="en-US" sz="1600" dirty="0"/>
              <a:t>산업이 예측 불가능</a:t>
            </a:r>
            <a:r>
              <a:rPr lang="en-US" altLang="ko-KR" sz="1600" dirty="0"/>
              <a:t>,</a:t>
            </a:r>
            <a:r>
              <a:rPr lang="ko-KR" altLang="en-US" sz="1600" dirty="0"/>
              <a:t> 레고 블록처럼 다양한 신기술을 새로운 블록으로 </a:t>
            </a:r>
            <a:r>
              <a:rPr lang="ko-KR" altLang="en-US" sz="1600" dirty="0" err="1"/>
              <a:t>재조립</a:t>
            </a:r>
            <a:r>
              <a:rPr lang="en-US" altLang="ko-KR" sz="1600" dirty="0"/>
              <a:t>, </a:t>
            </a:r>
            <a:r>
              <a:rPr lang="ko-KR" altLang="en-US" sz="1600" dirty="0"/>
              <a:t>재구성하는 힘</a:t>
            </a:r>
            <a:r>
              <a:rPr lang="en-US" altLang="ko-KR" sz="1600" dirty="0"/>
              <a:t>, </a:t>
            </a:r>
            <a:r>
              <a:rPr lang="ko-KR" altLang="en-US" sz="1600" dirty="0"/>
              <a:t>즉 ‘</a:t>
            </a:r>
            <a:r>
              <a:rPr lang="ko-KR" altLang="en-US" sz="1600" dirty="0">
                <a:solidFill>
                  <a:srgbClr val="FF0000"/>
                </a:solidFill>
              </a:rPr>
              <a:t>동적 </a:t>
            </a:r>
            <a:r>
              <a:rPr lang="ko-KR" altLang="en-US" sz="1600" dirty="0" err="1">
                <a:solidFill>
                  <a:srgbClr val="FF0000"/>
                </a:solidFill>
              </a:rPr>
              <a:t>역량</a:t>
            </a:r>
            <a:r>
              <a:rPr lang="ko-KR" altLang="en-US" sz="1600" dirty="0" err="1"/>
              <a:t>＇이</a:t>
            </a:r>
            <a:r>
              <a:rPr lang="ko-KR" altLang="en-US" sz="1600" dirty="0"/>
              <a:t> 필요</a:t>
            </a:r>
          </a:p>
          <a:p>
            <a:endParaRPr lang="ko-KR" altLang="en-US" sz="1600" dirty="0"/>
          </a:p>
          <a:p>
            <a:r>
              <a:rPr lang="ko-KR" altLang="en-US" sz="1600" dirty="0"/>
              <a:t>그렇다고</a:t>
            </a:r>
            <a:r>
              <a:rPr lang="en-US" altLang="ko-KR" sz="1600" dirty="0"/>
              <a:t>, </a:t>
            </a:r>
            <a:r>
              <a:rPr lang="ko-KR" altLang="en-US" sz="1600" dirty="0"/>
              <a:t>경영자가 공학을 전공하여 이 역량을 쌓는 것은 정답이 아님</a:t>
            </a:r>
          </a:p>
          <a:p>
            <a:endParaRPr lang="ko-KR" altLang="en-US" sz="1600" dirty="0"/>
          </a:p>
          <a:p>
            <a:r>
              <a:rPr lang="ko-KR" altLang="en-US" sz="1600" dirty="0"/>
              <a:t>경영자는 ‘</a:t>
            </a:r>
            <a:r>
              <a:rPr lang="ko-KR" altLang="en-US" sz="1600" dirty="0" err="1">
                <a:solidFill>
                  <a:srgbClr val="FF0000"/>
                </a:solidFill>
              </a:rPr>
              <a:t>딜레탕트</a:t>
            </a:r>
            <a:r>
              <a:rPr lang="en-US" altLang="ko-KR" sz="1600" dirty="0">
                <a:solidFill>
                  <a:srgbClr val="FF0000"/>
                </a:solidFill>
              </a:rPr>
              <a:t>(dilettante)</a:t>
            </a:r>
            <a:r>
              <a:rPr lang="en-US" altLang="ko-KR" sz="1600" dirty="0"/>
              <a:t>’, </a:t>
            </a:r>
            <a:r>
              <a:rPr lang="ko-KR" altLang="en-US" sz="1600" dirty="0"/>
              <a:t>즉 아는 체하며 겉 멋만 부리는 수준에서 아마추어 경지를 넘어선 수준까지 라는 의미이며 이는 기술에 대한 경영자의 이해는 문외한 보다는 깊이 있고 공학 전공자보다는 얕고 넓은 수준이 적합</a:t>
            </a:r>
          </a:p>
          <a:p>
            <a:endParaRPr lang="ko-KR" altLang="en-US" sz="1600" dirty="0"/>
          </a:p>
          <a:p>
            <a:r>
              <a:rPr lang="ko-KR" altLang="en-US" sz="1600" dirty="0"/>
              <a:t>이 개념이 ‘</a:t>
            </a:r>
            <a:r>
              <a:rPr lang="ko-KR" altLang="en-US" sz="1600" dirty="0" err="1">
                <a:solidFill>
                  <a:srgbClr val="FF0000"/>
                </a:solidFill>
              </a:rPr>
              <a:t>흡수역량</a:t>
            </a:r>
            <a:r>
              <a:rPr lang="ko-KR" altLang="en-US" sz="1600" dirty="0" err="1"/>
              <a:t>＇이며</a:t>
            </a:r>
            <a:r>
              <a:rPr lang="en-US" altLang="ko-KR" sz="1600" dirty="0"/>
              <a:t>, </a:t>
            </a:r>
            <a:r>
              <a:rPr lang="ko-KR" altLang="en-US" sz="1600" dirty="0"/>
              <a:t>낯선 지식을 빠르게 학습할 뿐만 아니라 그 핵심을 파악하고 전략이나 업무 맥락에 활용 할 수 있는 능력</a:t>
            </a:r>
          </a:p>
          <a:p>
            <a:endParaRPr lang="ko-KR" altLang="en-US" sz="1600" dirty="0"/>
          </a:p>
          <a:p>
            <a:r>
              <a:rPr lang="ko-KR" altLang="en-US" sz="1600" dirty="0"/>
              <a:t>일론 </a:t>
            </a:r>
            <a:r>
              <a:rPr lang="ko-KR" altLang="en-US" sz="1600" dirty="0" err="1"/>
              <a:t>머스크의</a:t>
            </a:r>
            <a:r>
              <a:rPr lang="ko-KR" altLang="en-US" sz="1600" dirty="0"/>
              <a:t> ‘재사용 로켓‘</a:t>
            </a:r>
            <a:r>
              <a:rPr lang="en-US" altLang="ko-KR" sz="1600" dirty="0"/>
              <a:t>, </a:t>
            </a:r>
            <a:r>
              <a:rPr lang="ko-KR" altLang="en-US" sz="1600" dirty="0"/>
              <a:t>우주 과학도 로켓도 전공하지 않았지만 수직 착륙형 재사용 로켓을 구상</a:t>
            </a:r>
            <a:r>
              <a:rPr lang="en-US" altLang="ko-KR" sz="1600" dirty="0"/>
              <a:t>, </a:t>
            </a:r>
            <a:r>
              <a:rPr lang="ko-KR" altLang="en-US" sz="1600" dirty="0"/>
              <a:t> 우주선 발사비용을 </a:t>
            </a:r>
            <a:r>
              <a:rPr lang="en-US" altLang="ko-KR" sz="1600" dirty="0"/>
              <a:t>17</a:t>
            </a:r>
            <a:r>
              <a:rPr lang="ko-KR" altLang="en-US" sz="1600" dirty="0"/>
              <a:t>분의 </a:t>
            </a:r>
            <a:r>
              <a:rPr lang="en-US" altLang="ko-KR" sz="1600" dirty="0"/>
              <a:t>1</a:t>
            </a:r>
            <a:r>
              <a:rPr lang="ko-KR" altLang="en-US" sz="1600" dirty="0"/>
              <a:t>로 절감</a:t>
            </a:r>
          </a:p>
          <a:p>
            <a:endParaRPr lang="ko-KR" altLang="en-US" sz="1600" dirty="0"/>
          </a:p>
          <a:p>
            <a:r>
              <a:rPr lang="ko-KR" altLang="en-US" sz="1600" dirty="0"/>
              <a:t>이상적인 흡수역량은 전문가들의 프레임에 갇히지 않고 자유분방하면서도 해당 분야</a:t>
            </a:r>
            <a:r>
              <a:rPr lang="en-US" altLang="ko-KR" sz="1600" dirty="0"/>
              <a:t>, </a:t>
            </a:r>
            <a:r>
              <a:rPr lang="ko-KR" altLang="en-US" sz="1600" dirty="0"/>
              <a:t>핵심 원리를 꿰뚫고 있어야 하지만 반드시 통달 할 필요는 없으나 자신의 맥락에서 중요한 점을 발견하는 것이 중요</a:t>
            </a:r>
            <a:endParaRPr lang="en-US" altLang="ko-KR" sz="1600" dirty="0"/>
          </a:p>
          <a:p>
            <a:endParaRPr lang="ko-KR" altLang="en-US" sz="1600" dirty="0"/>
          </a:p>
          <a:p>
            <a:r>
              <a:rPr lang="ko-KR" altLang="en-US" sz="1600" dirty="0">
                <a:solidFill>
                  <a:srgbClr val="FF0000"/>
                </a:solidFill>
              </a:rPr>
              <a:t>기술을 이해하고 전략에 반영할 수 있는 능력은 경영자의 필수 역량</a:t>
            </a:r>
          </a:p>
        </p:txBody>
      </p:sp>
    </p:spTree>
    <p:extLst>
      <p:ext uri="{BB962C8B-B14F-4D97-AF65-F5344CB8AC3E}">
        <p14:creationId xmlns:p14="http://schemas.microsoft.com/office/powerpoint/2010/main" val="60664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69734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기술을 전략으로 바꾸는 건 과학적 상상력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FCA9A-6DD6-41C9-A011-5253D8E99852}"/>
              </a:ext>
            </a:extLst>
          </p:cNvPr>
          <p:cNvSpPr txBox="1"/>
          <p:nvPr/>
        </p:nvSpPr>
        <p:spPr>
          <a:xfrm>
            <a:off x="728662" y="1656074"/>
            <a:ext cx="1034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경영자는 기술의 본질을 이해 하는 것이 중요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D0637-D177-40AE-A842-C4A957FEC1F7}"/>
              </a:ext>
            </a:extLst>
          </p:cNvPr>
          <p:cNvSpPr txBox="1"/>
          <p:nvPr/>
        </p:nvSpPr>
        <p:spPr>
          <a:xfrm>
            <a:off x="628214" y="2430017"/>
            <a:ext cx="1144745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sz="1600" dirty="0"/>
          </a:p>
          <a:p>
            <a:r>
              <a:rPr lang="ko-KR" altLang="en-US" sz="1600" dirty="0"/>
              <a:t>기술은 해답을 주는 대신 ‘나를 어디에 쓸 </a:t>
            </a:r>
            <a:r>
              <a:rPr lang="ko-KR" altLang="en-US" sz="1600" dirty="0" err="1"/>
              <a:t>것인지＇에</a:t>
            </a:r>
            <a:r>
              <a:rPr lang="ko-KR" altLang="en-US" sz="1600" dirty="0"/>
              <a:t> 답변을 내는 것이 중요</a:t>
            </a:r>
          </a:p>
          <a:p>
            <a:endParaRPr lang="ko-KR" altLang="en-US" sz="1600" dirty="0"/>
          </a:p>
          <a:p>
            <a:r>
              <a:rPr lang="en-US" altLang="ko-KR" sz="1600" dirty="0"/>
              <a:t>1821</a:t>
            </a:r>
            <a:r>
              <a:rPr lang="ko-KR" altLang="en-US" sz="1600" dirty="0"/>
              <a:t>년 </a:t>
            </a:r>
            <a:r>
              <a:rPr lang="ko-KR" altLang="en-US" sz="1600" dirty="0" err="1"/>
              <a:t>패러데이가</a:t>
            </a:r>
            <a:r>
              <a:rPr lang="ko-KR" altLang="en-US" sz="1600" dirty="0"/>
              <a:t> 전기 모터가 발명이 되었을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힘이 약해 증기 기관을 대체할 동력이라고 보지는 않았지만 정보를 전달하기에는 충분하여 전신으로 발전</a:t>
            </a:r>
          </a:p>
          <a:p>
            <a:endParaRPr lang="ko-KR" altLang="en-US" sz="1600" dirty="0"/>
          </a:p>
          <a:p>
            <a:r>
              <a:rPr lang="ko-KR" altLang="en-US" sz="1600" dirty="0"/>
              <a:t>기술이 무엇인가의 해답이 되려면 기술을 전략으로 바꾸는 역량</a:t>
            </a:r>
            <a:r>
              <a:rPr lang="en-US" altLang="ko-KR" sz="1600" dirty="0"/>
              <a:t>, </a:t>
            </a:r>
            <a:r>
              <a:rPr lang="ko-KR" altLang="en-US" sz="1600" dirty="0"/>
              <a:t>과학을 기반으로 하는 상상력이 필요</a:t>
            </a:r>
          </a:p>
          <a:p>
            <a:endParaRPr lang="ko-KR" altLang="en-US" sz="1600" dirty="0"/>
          </a:p>
          <a:p>
            <a:r>
              <a:rPr lang="ko-KR" altLang="en-US" sz="1600" dirty="0"/>
              <a:t>컴퓨터와 인터넷이 등장했을 때도 기업들은 무엇을 해야 할지 몰랐음</a:t>
            </a:r>
          </a:p>
          <a:p>
            <a:endParaRPr lang="ko-KR" altLang="en-US" sz="1600" dirty="0"/>
          </a:p>
          <a:p>
            <a:r>
              <a:rPr lang="ko-KR" altLang="en-US" sz="1600" dirty="0"/>
              <a:t>바코드가 등장하면서 컴퓨터는 재고관리와 고객관리의 획기적인 변화를 만들어 냄</a:t>
            </a:r>
          </a:p>
          <a:p>
            <a:endParaRPr lang="ko-KR" altLang="en-US" sz="1600" dirty="0"/>
          </a:p>
          <a:p>
            <a:r>
              <a:rPr lang="ko-KR" altLang="en-US" sz="1600" dirty="0"/>
              <a:t>인터넷은 단순 정보 전달 수준에서 비대칭 암호 기술이 발전하면서 전자상거래 플랫폼으로 발전</a:t>
            </a:r>
          </a:p>
        </p:txBody>
      </p:sp>
    </p:spTree>
    <p:extLst>
      <p:ext uri="{BB962C8B-B14F-4D97-AF65-F5344CB8AC3E}">
        <p14:creationId xmlns:p14="http://schemas.microsoft.com/office/powerpoint/2010/main" val="2835739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449865D-6A76-97A1-5FC7-E83EFCD24C75}"/>
              </a:ext>
            </a:extLst>
          </p:cNvPr>
          <p:cNvCxnSpPr>
            <a:cxnSpLocks/>
          </p:cNvCxnSpPr>
          <p:nvPr/>
        </p:nvCxnSpPr>
        <p:spPr>
          <a:xfrm>
            <a:off x="695326" y="2355815"/>
            <a:ext cx="571953" cy="0"/>
          </a:xfrm>
          <a:prstGeom prst="line">
            <a:avLst/>
          </a:prstGeom>
          <a:ln w="317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697344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기술을 전략으로 바꾸는 건 과학적 상상력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FCA9A-6DD6-41C9-A011-5253D8E99852}"/>
              </a:ext>
            </a:extLst>
          </p:cNvPr>
          <p:cNvSpPr txBox="1"/>
          <p:nvPr/>
        </p:nvSpPr>
        <p:spPr>
          <a:xfrm>
            <a:off x="728662" y="1656074"/>
            <a:ext cx="1034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경영자는 기술의 본질을 이해 하는 것이 중요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D0637-D177-40AE-A842-C4A957FEC1F7}"/>
              </a:ext>
            </a:extLst>
          </p:cNvPr>
          <p:cNvSpPr txBox="1"/>
          <p:nvPr/>
        </p:nvSpPr>
        <p:spPr>
          <a:xfrm>
            <a:off x="628214" y="2430017"/>
            <a:ext cx="114474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추천 시스템을 장착인 </a:t>
            </a:r>
            <a:r>
              <a:rPr lang="ko-KR" altLang="en-US" sz="1600" dirty="0" err="1"/>
              <a:t>넷플릭스는</a:t>
            </a:r>
            <a:r>
              <a:rPr lang="ko-KR" altLang="en-US" sz="1600" dirty="0"/>
              <a:t> 최신 기술을 습득하고 잠재력을 이해하는  흡수역량이 발휘</a:t>
            </a:r>
            <a:r>
              <a:rPr lang="en-US" altLang="ko-KR" sz="1600" dirty="0"/>
              <a:t>, </a:t>
            </a:r>
            <a:r>
              <a:rPr lang="ko-KR" altLang="en-US" sz="1600" dirty="0"/>
              <a:t>기존의 비즈니스 모델과 연결되고 </a:t>
            </a:r>
            <a:endParaRPr lang="en-US" altLang="ko-KR" sz="1600" dirty="0"/>
          </a:p>
          <a:p>
            <a:r>
              <a:rPr lang="en-US" altLang="ko-KR" sz="1600" dirty="0"/>
              <a:t>AI</a:t>
            </a:r>
            <a:r>
              <a:rPr lang="ko-KR" altLang="en-US" sz="1600" dirty="0"/>
              <a:t>기술을 접목하는 과정에서 ‘상호보완성’ 이 전략적으로 활용 </a:t>
            </a:r>
          </a:p>
          <a:p>
            <a:endParaRPr lang="ko-KR" altLang="en-US" sz="1600" dirty="0"/>
          </a:p>
          <a:p>
            <a:r>
              <a:rPr lang="ko-KR" altLang="en-US" sz="1600" dirty="0"/>
              <a:t>매장에서 비디오를 대여 해주던 ‘블록버스터’ 와 </a:t>
            </a:r>
            <a:r>
              <a:rPr lang="en-US" altLang="ko-KR" sz="1600" dirty="0"/>
              <a:t>DVD</a:t>
            </a:r>
            <a:r>
              <a:rPr lang="ko-KR" altLang="en-US" sz="1600" dirty="0"/>
              <a:t>를 우편으로 배송하던 ‘</a:t>
            </a:r>
            <a:r>
              <a:rPr lang="ko-KR" altLang="en-US" sz="1600" dirty="0" err="1"/>
              <a:t>넷플릭스’는</a:t>
            </a:r>
            <a:r>
              <a:rPr lang="ko-KR" altLang="en-US" sz="1600" dirty="0"/>
              <a:t> 인터넷 스트리밍 기술로 미래는 발견</a:t>
            </a:r>
          </a:p>
          <a:p>
            <a:endParaRPr lang="ko-KR" altLang="en-US" sz="1600" dirty="0"/>
          </a:p>
          <a:p>
            <a:r>
              <a:rPr lang="ko-KR" altLang="en-US" sz="1600" dirty="0"/>
              <a:t> </a:t>
            </a:r>
            <a:r>
              <a:rPr lang="ko-KR" altLang="en-US" sz="1600" dirty="0" err="1"/>
              <a:t>넷플릭스는</a:t>
            </a:r>
            <a:r>
              <a:rPr lang="ko-KR" altLang="en-US" sz="1600" dirty="0"/>
              <a:t> 스트리밍 </a:t>
            </a:r>
            <a:r>
              <a:rPr lang="en-US" altLang="ko-KR" sz="1600" dirty="0"/>
              <a:t>+ AI </a:t>
            </a:r>
            <a:r>
              <a:rPr lang="ko-KR" altLang="en-US" sz="1600" dirty="0"/>
              <a:t>기술과 접목하여 영화 추천 시스템 구축</a:t>
            </a:r>
            <a:r>
              <a:rPr lang="en-US" altLang="ko-KR" sz="1600" dirty="0"/>
              <a:t>, </a:t>
            </a:r>
            <a:r>
              <a:rPr lang="ko-KR" altLang="en-US" sz="1600" dirty="0"/>
              <a:t>스트리밍 기술은 단순 영화를 편리하게 공급하는 수단이 아닌 </a:t>
            </a:r>
            <a:endParaRPr lang="en-US" altLang="ko-KR" sz="1600" dirty="0"/>
          </a:p>
          <a:p>
            <a:r>
              <a:rPr lang="ko-KR" altLang="en-US" sz="1600" dirty="0"/>
              <a:t>고객의 취향을 분석하는 데이터 수집 수단이 됨</a:t>
            </a:r>
          </a:p>
          <a:p>
            <a:endParaRPr lang="ko-KR" altLang="en-US" sz="1600" dirty="0"/>
          </a:p>
          <a:p>
            <a:r>
              <a:rPr lang="ko-KR" altLang="en-US" sz="1600" dirty="0"/>
              <a:t>자신만의 아이디어와 상상력으로 그간 존재하지 않았던 새로운 가치 수단으로 전용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이것이 ‘</a:t>
            </a:r>
            <a:r>
              <a:rPr lang="ko-KR" altLang="en-US" sz="1600" dirty="0" err="1"/>
              <a:t>블록버스터’와</a:t>
            </a:r>
            <a:r>
              <a:rPr lang="ko-KR" altLang="en-US" sz="1600" dirty="0"/>
              <a:t> ‘</a:t>
            </a:r>
            <a:r>
              <a:rPr lang="ko-KR" altLang="en-US" sz="1600" dirty="0" err="1"/>
              <a:t>넷플릭스‘의</a:t>
            </a:r>
            <a:r>
              <a:rPr lang="ko-KR" altLang="en-US" sz="1600" dirty="0"/>
              <a:t> 운명을 가른 차이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BD965-9963-4777-9305-5309F8DB63EA}"/>
              </a:ext>
            </a:extLst>
          </p:cNvPr>
          <p:cNvSpPr txBox="1"/>
          <p:nvPr/>
        </p:nvSpPr>
        <p:spPr>
          <a:xfrm>
            <a:off x="1128657" y="5142952"/>
            <a:ext cx="95418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급속도로 변화하는 기술의 급류 한가운데 과학적인 지식을 해석 할 수 있는 마인드 모델을 갖추는 것이 흡수역량이 전형</a:t>
            </a:r>
            <a:r>
              <a:rPr lang="en-US" altLang="ko-KR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이를 위해서는 기술에 관련 사람들과 교류하고 기술을 이해하는 것이 매우 중요하며 공학을 깊이 몰라도 리더가 되는 비결을 바로 흡수역량이라는 것</a:t>
            </a:r>
            <a:r>
              <a:rPr lang="en-US" altLang="ko-KR" b="1" i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329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사람, 실내, 흑백, 사무용품이(가) 표시된 사진&#10;&#10;자동 생성된 설명">
            <a:extLst>
              <a:ext uri="{FF2B5EF4-FFF2-40B4-BE49-F238E27FC236}">
                <a16:creationId xmlns:a16="http://schemas.microsoft.com/office/drawing/2014/main" id="{86ABCE40-3077-09A9-5177-9D5EF51B57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FD0774-34A4-DA14-2EB2-BCED4CCAE3AF}"/>
              </a:ext>
            </a:extLst>
          </p:cNvPr>
          <p:cNvSpPr/>
          <p:nvPr/>
        </p:nvSpPr>
        <p:spPr>
          <a:xfrm>
            <a:off x="0" y="0"/>
            <a:ext cx="12192000" cy="6871057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81D86-1710-FEC4-FA6D-8C2AEB45CFD0}"/>
              </a:ext>
            </a:extLst>
          </p:cNvPr>
          <p:cNvSpPr txBox="1"/>
          <p:nvPr/>
        </p:nvSpPr>
        <p:spPr>
          <a:xfrm>
            <a:off x="4666533" y="5133783"/>
            <a:ext cx="253018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퍼델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(Apple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아이팟 개발자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F7B80-E80E-3566-FAE6-9DCF88114216}"/>
              </a:ext>
            </a:extLst>
          </p:cNvPr>
          <p:cNvSpPr txBox="1"/>
          <p:nvPr/>
        </p:nvSpPr>
        <p:spPr>
          <a:xfrm>
            <a:off x="5521819" y="1386901"/>
            <a:ext cx="819595" cy="705285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r">
              <a:defRPr sz="115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D97F3-EFD7-1043-2977-82EC2612982E}"/>
              </a:ext>
            </a:extLst>
          </p:cNvPr>
          <p:cNvSpPr txBox="1"/>
          <p:nvPr/>
        </p:nvSpPr>
        <p:spPr>
          <a:xfrm>
            <a:off x="-35198989" y="2695035"/>
            <a:ext cx="8258997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 “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공식적인 멘토링을 기다리지 마세요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주변 </a:t>
            </a:r>
            <a:r>
              <a:rPr lang="ko-KR" altLang="en-US" sz="2400" b="0" i="0" dirty="0" err="1">
                <a:solidFill>
                  <a:srgbClr val="121212"/>
                </a:solidFill>
                <a:effectLst/>
                <a:latin typeface="-apple-system"/>
              </a:rPr>
              <a:t>누구에게서든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 배울 수 있습니다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</a:p>
          <a:p>
            <a:pPr algn="ctr"/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성공한 사람이 아니어도 됩니다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당신보다 몇 년 앞서 있는 사람이면 됩니다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</a:p>
          <a:p>
            <a:pPr algn="ctr"/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다른 사람의 실수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, </a:t>
            </a:r>
            <a:r>
              <a:rPr lang="ko-KR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실패한 상품에서도 배울 수 있습니다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 </a:t>
            </a:r>
          </a:p>
          <a:p>
            <a:pPr algn="ctr"/>
            <a:r>
              <a:rPr lang="ko-KR" altLang="en-US" sz="4000" b="0" i="0" dirty="0">
                <a:solidFill>
                  <a:srgbClr val="121212"/>
                </a:solidFill>
                <a:effectLst/>
                <a:latin typeface="-apple-system"/>
              </a:rPr>
              <a:t>중요한 것은 배우려는 </a:t>
            </a:r>
            <a:r>
              <a:rPr lang="ko-KR" altLang="en-US" sz="4000" b="0" i="0" dirty="0">
                <a:solidFill>
                  <a:srgbClr val="C00000"/>
                </a:solidFill>
                <a:effectLst/>
                <a:latin typeface="-apple-system"/>
              </a:rPr>
              <a:t>열정과 호기심</a:t>
            </a:r>
            <a:r>
              <a:rPr lang="ko-KR" altLang="en-US" sz="4000" b="0" i="0" dirty="0">
                <a:solidFill>
                  <a:srgbClr val="121212"/>
                </a:solidFill>
                <a:effectLst/>
                <a:latin typeface="-apple-system"/>
              </a:rPr>
              <a:t>입니다</a:t>
            </a:r>
            <a:r>
              <a:rPr lang="en-US" altLang="ko-KR" sz="2400" b="0" i="0" dirty="0">
                <a:solidFill>
                  <a:srgbClr val="121212"/>
                </a:solidFill>
                <a:effectLst/>
                <a:latin typeface="-apple-system"/>
              </a:rPr>
              <a:t>.”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0896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23987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패트리샤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 무어</a:t>
            </a:r>
          </a:p>
        </p:txBody>
      </p:sp>
      <p:pic>
        <p:nvPicPr>
          <p:cNvPr id="4098" name="Picture 2" descr="비즈니스모델과 사업 아이디어 발상법 - 최효석 대표님 강의">
            <a:extLst>
              <a:ext uri="{FF2B5EF4-FFF2-40B4-BE49-F238E27FC236}">
                <a16:creationId xmlns:a16="http://schemas.microsoft.com/office/drawing/2014/main" id="{99EB1B6D-8610-4B12-9F4C-F65B5A552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772" y="2079048"/>
            <a:ext cx="7179851" cy="324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1746F12B-C205-4D0F-8EE7-4122A5E8EB72}"/>
              </a:ext>
            </a:extLst>
          </p:cNvPr>
          <p:cNvSpPr txBox="1"/>
          <p:nvPr/>
        </p:nvSpPr>
        <p:spPr>
          <a:xfrm>
            <a:off x="2818237" y="5626311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https://www.youtube.com/watch?v=3zTzIZi32vI</a:t>
            </a:r>
          </a:p>
        </p:txBody>
      </p:sp>
    </p:spTree>
    <p:extLst>
      <p:ext uri="{BB962C8B-B14F-4D97-AF65-F5344CB8AC3E}">
        <p14:creationId xmlns:p14="http://schemas.microsoft.com/office/powerpoint/2010/main" val="21039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77021C-1E8C-5E3F-8524-5EECD9D372E4}"/>
              </a:ext>
            </a:extLst>
          </p:cNvPr>
          <p:cNvSpPr txBox="1"/>
          <p:nvPr/>
        </p:nvSpPr>
        <p:spPr>
          <a:xfrm>
            <a:off x="697706" y="1160721"/>
            <a:ext cx="22207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0.01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의 마법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903F3-48EA-43CA-B5C8-4080A5F8E519}"/>
              </a:ext>
            </a:extLst>
          </p:cNvPr>
          <p:cNvSpPr txBox="1"/>
          <p:nvPr/>
        </p:nvSpPr>
        <p:spPr>
          <a:xfrm>
            <a:off x="791483" y="1672985"/>
            <a:ext cx="1034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하루에 </a:t>
            </a:r>
            <a:r>
              <a:rPr lang="en-US" altLang="ko-KR" dirty="0"/>
              <a:t>0.01</a:t>
            </a:r>
            <a:r>
              <a:rPr lang="ko-KR" altLang="en-US" dirty="0"/>
              <a:t>씩 변화 할 수 있다면</a:t>
            </a:r>
            <a:r>
              <a:rPr lang="en-US" altLang="ko-KR" dirty="0"/>
              <a:t>……</a:t>
            </a:r>
            <a:r>
              <a:rPr lang="ko-KR" altLang="en-US" dirty="0"/>
              <a:t> </a:t>
            </a:r>
            <a:endParaRPr lang="ko-KR" altLang="en-US" sz="1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DC7949-6FA5-460A-A499-E8844A77CBB3}"/>
              </a:ext>
            </a:extLst>
          </p:cNvPr>
          <p:cNvGrpSpPr/>
          <p:nvPr/>
        </p:nvGrpSpPr>
        <p:grpSpPr>
          <a:xfrm>
            <a:off x="3130542" y="2684663"/>
            <a:ext cx="3807729" cy="933681"/>
            <a:chOff x="848032" y="2703977"/>
            <a:chExt cx="3807729" cy="9336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F2B626-9B33-44DF-9251-C6E279285E2D}"/>
                </a:ext>
              </a:extLst>
            </p:cNvPr>
            <p:cNvSpPr txBox="1"/>
            <p:nvPr/>
          </p:nvSpPr>
          <p:spPr>
            <a:xfrm>
              <a:off x="848032" y="2799352"/>
              <a:ext cx="3807729" cy="83830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페이퍼로지 8 ExtraBold" pitchFamily="2" charset="-127"/>
                  <a:ea typeface="페이퍼로지 8 ExtraBold" pitchFamily="2" charset="-127"/>
                </a:rPr>
                <a:t>(1.00)        = 1</a:t>
              </a:r>
            </a:p>
            <a:p>
              <a:pPr>
                <a:lnSpc>
                  <a:spcPct val="120000"/>
                </a:lnSpc>
              </a:pPr>
              <a:endParaRPr lang="en-US" altLang="ko-KR" sz="24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D5D1D9-2602-4290-B384-A5BE5E1E0817}"/>
                </a:ext>
              </a:extLst>
            </p:cNvPr>
            <p:cNvSpPr txBox="1"/>
            <p:nvPr/>
          </p:nvSpPr>
          <p:spPr>
            <a:xfrm>
              <a:off x="1605835" y="2703977"/>
              <a:ext cx="6347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365</a:t>
              </a:r>
              <a:r>
                <a:rPr lang="ko-KR" altLang="en-US" sz="1200" dirty="0"/>
                <a:t> 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1FFE41-67D7-4115-BA08-F0772E1F9D99}"/>
              </a:ext>
            </a:extLst>
          </p:cNvPr>
          <p:cNvGrpSpPr/>
          <p:nvPr/>
        </p:nvGrpSpPr>
        <p:grpSpPr>
          <a:xfrm>
            <a:off x="3196853" y="3884970"/>
            <a:ext cx="3807729" cy="474553"/>
            <a:chOff x="5304859" y="2941505"/>
            <a:chExt cx="3807729" cy="4745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2FDFCC7-E95B-438E-887A-ADBB8A8EF180}"/>
                </a:ext>
              </a:extLst>
            </p:cNvPr>
            <p:cNvSpPr txBox="1"/>
            <p:nvPr/>
          </p:nvSpPr>
          <p:spPr>
            <a:xfrm>
              <a:off x="6096000" y="2941505"/>
              <a:ext cx="6347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365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46FB4B-BB5E-4A49-AB97-D015E844ABD0}"/>
                </a:ext>
              </a:extLst>
            </p:cNvPr>
            <p:cNvSpPr txBox="1"/>
            <p:nvPr/>
          </p:nvSpPr>
          <p:spPr>
            <a:xfrm>
              <a:off x="5304859" y="3020950"/>
              <a:ext cx="3807729" cy="3951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페이퍼로지 8 ExtraBold" pitchFamily="2" charset="-127"/>
                  <a:ea typeface="페이퍼로지 8 ExtraBold" pitchFamily="2" charset="-127"/>
                </a:rPr>
                <a:t>(0.99)        = 0.025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A39FFE7-C2DD-4C8A-B3F8-2A40F842F733}"/>
              </a:ext>
            </a:extLst>
          </p:cNvPr>
          <p:cNvGrpSpPr/>
          <p:nvPr/>
        </p:nvGrpSpPr>
        <p:grpSpPr>
          <a:xfrm>
            <a:off x="3196853" y="5065889"/>
            <a:ext cx="3807729" cy="474553"/>
            <a:chOff x="3400994" y="5622635"/>
            <a:chExt cx="3807729" cy="4745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D2A37F-E472-4A71-8F8A-7810858E9297}"/>
                </a:ext>
              </a:extLst>
            </p:cNvPr>
            <p:cNvSpPr txBox="1"/>
            <p:nvPr/>
          </p:nvSpPr>
          <p:spPr>
            <a:xfrm>
              <a:off x="4146610" y="5622635"/>
              <a:ext cx="6347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365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FA29AC-0465-474A-8E75-44F31230D460}"/>
                </a:ext>
              </a:extLst>
            </p:cNvPr>
            <p:cNvSpPr txBox="1"/>
            <p:nvPr/>
          </p:nvSpPr>
          <p:spPr>
            <a:xfrm>
              <a:off x="3400994" y="5702080"/>
              <a:ext cx="3807729" cy="3951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2400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2"/>
                  </a:solidFill>
                  <a:latin typeface="페이퍼로지 8 ExtraBold" pitchFamily="2" charset="-127"/>
                  <a:ea typeface="페이퍼로지 8 ExtraBold" pitchFamily="2" charset="-127"/>
                </a:rPr>
                <a:t>(1.01)        = 37.78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532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0">
            <a:extLst>
              <a:ext uri="{FF2B5EF4-FFF2-40B4-BE49-F238E27FC236}">
                <a16:creationId xmlns:a16="http://schemas.microsoft.com/office/drawing/2014/main" id="{2D499921-ED91-4AB8-A6D8-CCCAB053AF1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latinLnBrk="0"/>
            <a:endParaRPr 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39" name="Picture 1">
            <a:extLst>
              <a:ext uri="{FF2B5EF4-FFF2-40B4-BE49-F238E27FC236}">
                <a16:creationId xmlns:a16="http://schemas.microsoft.com/office/drawing/2014/main" id="{A5456CDA-732B-47F8-88DF-63EBE0A34F5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1075" y="2043853"/>
            <a:ext cx="4296579" cy="2606928"/>
          </a:xfrm>
          <a:prstGeom prst="rect">
            <a:avLst/>
          </a:prstGeom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93EA57D3-CC30-421B-8119-FEFEBEAF10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9506" y="1955421"/>
            <a:ext cx="4296579" cy="260692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E86711F-F769-454A-8660-C51E6E56B1B4}"/>
              </a:ext>
            </a:extLst>
          </p:cNvPr>
          <p:cNvSpPr txBox="1"/>
          <p:nvPr/>
        </p:nvSpPr>
        <p:spPr>
          <a:xfrm>
            <a:off x="1812091" y="1033307"/>
            <a:ext cx="316714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2001</a:t>
            </a:r>
            <a:r>
              <a:rPr lang="ko-KR" altLang="en-US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년 </a:t>
            </a:r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MP3 Player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A46EB7-033B-4CFB-865B-4769C5BAD542}"/>
              </a:ext>
            </a:extLst>
          </p:cNvPr>
          <p:cNvSpPr txBox="1"/>
          <p:nvPr/>
        </p:nvSpPr>
        <p:spPr>
          <a:xfrm>
            <a:off x="6446538" y="1027048"/>
            <a:ext cx="483921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8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The World’s First MP3 Player</a:t>
            </a:r>
            <a:endParaRPr lang="ko-KR" altLang="en-US" sz="28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CC82630-B35D-4D19-8EE6-56B39F83D4E8}"/>
              </a:ext>
            </a:extLst>
          </p:cNvPr>
          <p:cNvSpPr/>
          <p:nvPr/>
        </p:nvSpPr>
        <p:spPr>
          <a:xfrm>
            <a:off x="1552799" y="4795760"/>
            <a:ext cx="987552" cy="98755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래픽 33">
            <a:extLst>
              <a:ext uri="{FF2B5EF4-FFF2-40B4-BE49-F238E27FC236}">
                <a16:creationId xmlns:a16="http://schemas.microsoft.com/office/drawing/2014/main" id="{3D71E9D0-9093-467E-BE8B-D8D26AAF8798}"/>
              </a:ext>
            </a:extLst>
          </p:cNvPr>
          <p:cNvGrpSpPr/>
          <p:nvPr/>
        </p:nvGrpSpPr>
        <p:grpSpPr>
          <a:xfrm>
            <a:off x="1824389" y="5085719"/>
            <a:ext cx="444375" cy="407636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FDAF0073-2036-4285-8DD3-B7E8739EE5D7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70017B96-511D-4237-A3EF-0E91E7DEEE56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AFE10F7E-5D53-4893-812A-62A6A183875D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DB56B7C-5EF8-40AF-90D7-333D61DAE78A}"/>
              </a:ext>
            </a:extLst>
          </p:cNvPr>
          <p:cNvSpPr txBox="1"/>
          <p:nvPr/>
        </p:nvSpPr>
        <p:spPr>
          <a:xfrm>
            <a:off x="2689189" y="4723913"/>
            <a:ext cx="2773869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October 2001, Apple presents iPod, offering "1,000 songs in your pocket"</a:t>
            </a:r>
            <a:endParaRPr lang="ko-KR" altLang="en-US" sz="14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15561E1D-55E7-4F18-AA2D-9F6B90DE4214}"/>
              </a:ext>
            </a:extLst>
          </p:cNvPr>
          <p:cNvSpPr/>
          <p:nvPr/>
        </p:nvSpPr>
        <p:spPr>
          <a:xfrm>
            <a:off x="6953473" y="4795760"/>
            <a:ext cx="987552" cy="9875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래픽 33">
            <a:extLst>
              <a:ext uri="{FF2B5EF4-FFF2-40B4-BE49-F238E27FC236}">
                <a16:creationId xmlns:a16="http://schemas.microsoft.com/office/drawing/2014/main" id="{BC0837DF-14A2-4A16-82C0-2B83F1DB42B4}"/>
              </a:ext>
            </a:extLst>
          </p:cNvPr>
          <p:cNvGrpSpPr/>
          <p:nvPr/>
        </p:nvGrpSpPr>
        <p:grpSpPr>
          <a:xfrm>
            <a:off x="7225064" y="5085719"/>
            <a:ext cx="444375" cy="407636"/>
            <a:chOff x="2085791" y="3187472"/>
            <a:chExt cx="848072" cy="777958"/>
          </a:xfrm>
          <a:solidFill>
            <a:schemeClr val="accent3"/>
          </a:solidFill>
        </p:grpSpPr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104F5CDC-1472-47C3-994B-15EDF47BB979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975121EC-02F0-4790-A6F2-6C9D45CB5F09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632CC41A-5CC2-42FD-8396-18633B2B468C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B4B75FF-0507-40C3-9ED3-566DE3C3F9B2}"/>
              </a:ext>
            </a:extLst>
          </p:cNvPr>
          <p:cNvSpPr txBox="1"/>
          <p:nvPr/>
        </p:nvSpPr>
        <p:spPr>
          <a:xfrm>
            <a:off x="8212616" y="4795760"/>
            <a:ext cx="3547934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Manufactured by Korea's Saehan Information Systems, the device was launched in March of 1998 at CeBIT, and went on sale in the Summer through </a:t>
            </a:r>
            <a:r>
              <a:rPr lang="en-US" altLang="ko-KR" sz="14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Eiger</a:t>
            </a:r>
            <a:r>
              <a:rPr lang="en-US" altLang="ko-KR" sz="1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 Labs for $250……….</a:t>
            </a:r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237D8A6-6DFA-4EBC-B88D-456CDFFC0B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49767" y="2212583"/>
            <a:ext cx="3291793" cy="2087437"/>
          </a:xfrm>
        </p:spPr>
      </p:sp>
      <p:pic>
        <p:nvPicPr>
          <p:cNvPr id="28" name="Picture 4" descr="https://encrypted-tbn2.gstatic.com/images?q=tbn:ANd9GcQrF7NOaN8Okr49jI9NGaih48e6_NJvwlnK0iwuJ9AGi_geOhJ1">
            <a:hlinkClick r:id="rId3"/>
            <a:extLst>
              <a:ext uri="{FF2B5EF4-FFF2-40B4-BE49-F238E27FC236}">
                <a16:creationId xmlns:a16="http://schemas.microsoft.com/office/drawing/2014/main" id="{F0D6D927-E2D4-49E8-923A-7B2341846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67" y="2219091"/>
            <a:ext cx="1389667" cy="193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http://store.storeimages.cdn-apple.com/4139/as-images.apple.com/is/image/AppleInc/aos/published/images/i/po/ipod/touch/ipod-touch-selection-hero-2014?wid=260&amp;hei=265&amp;fmt=png-alpha&amp;qlt=95&amp;.v=1411109385456">
            <a:extLst>
              <a:ext uri="{FF2B5EF4-FFF2-40B4-BE49-F238E27FC236}">
                <a16:creationId xmlns:a16="http://schemas.microsoft.com/office/drawing/2014/main" id="{32D3A3C2-A8AB-4E7A-B1F6-38240BCB1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78" y="2243985"/>
            <a:ext cx="1878058" cy="191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E75BC75-3F31-4704-833A-7EA15BA00695}"/>
              </a:ext>
            </a:extLst>
          </p:cNvPr>
          <p:cNvSpPr/>
          <p:nvPr/>
        </p:nvSpPr>
        <p:spPr>
          <a:xfrm>
            <a:off x="7098816" y="2115696"/>
            <a:ext cx="3253179" cy="2056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2" descr="http://www.blogcdn.com/www.engadget.com/media/2008/03/f10.jpg">
            <a:extLst>
              <a:ext uri="{FF2B5EF4-FFF2-40B4-BE49-F238E27FC236}">
                <a16:creationId xmlns:a16="http://schemas.microsoft.com/office/drawing/2014/main" id="{63A4C19B-DDEE-4FBD-B559-F2BF7C20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881" y="2122676"/>
            <a:ext cx="1605452" cy="202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047E92-10F7-4A10-AC49-8C987B1393B7}"/>
              </a:ext>
            </a:extLst>
          </p:cNvPr>
          <p:cNvSpPr txBox="1"/>
          <p:nvPr/>
        </p:nvSpPr>
        <p:spPr>
          <a:xfrm>
            <a:off x="425480" y="177751"/>
            <a:ext cx="451045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-151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ICE BREAKING</a:t>
            </a:r>
            <a:endParaRPr kumimoji="0" lang="ko-KR" altLang="en-US" sz="3600" b="0" i="0" u="none" strike="noStrike" kern="1200" cap="none" spc="-151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60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6F9EDB1-BAD3-E1A1-01BF-52E0D5AC5081}"/>
              </a:ext>
            </a:extLst>
          </p:cNvPr>
          <p:cNvSpPr txBox="1"/>
          <p:nvPr/>
        </p:nvSpPr>
        <p:spPr>
          <a:xfrm>
            <a:off x="697706" y="792004"/>
            <a:ext cx="10543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-151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혁신</a:t>
            </a:r>
            <a:r>
              <a:rPr kumimoji="0" lang="en-US" altLang="ko-KR" sz="3600" b="0" i="0" u="none" strike="noStrike" kern="1200" cap="none" spc="-151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  <a:cs typeface="+mn-cs"/>
              </a:rPr>
              <a:t>?</a:t>
            </a:r>
            <a:endParaRPr kumimoji="0" lang="ko-KR" altLang="en-US" sz="3600" b="0" i="0" u="none" strike="noStrike" kern="1200" cap="none" spc="-151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  <p:grpSp>
        <p:nvGrpSpPr>
          <p:cNvPr id="1192" name="그룹 1191">
            <a:extLst>
              <a:ext uri="{FF2B5EF4-FFF2-40B4-BE49-F238E27FC236}">
                <a16:creationId xmlns:a16="http://schemas.microsoft.com/office/drawing/2014/main" id="{0705ECAA-89FB-22CB-DC55-57F4390DFD2A}"/>
              </a:ext>
            </a:extLst>
          </p:cNvPr>
          <p:cNvGrpSpPr/>
          <p:nvPr/>
        </p:nvGrpSpPr>
        <p:grpSpPr>
          <a:xfrm>
            <a:off x="14525" y="1972377"/>
            <a:ext cx="1616576" cy="4901849"/>
            <a:chOff x="17729953" y="1252143"/>
            <a:chExt cx="1801643" cy="5463018"/>
          </a:xfrm>
        </p:grpSpPr>
        <p:sp>
          <p:nvSpPr>
            <p:cNvPr id="1054" name="자유형: 도형 1053">
              <a:extLst>
                <a:ext uri="{FF2B5EF4-FFF2-40B4-BE49-F238E27FC236}">
                  <a16:creationId xmlns:a16="http://schemas.microsoft.com/office/drawing/2014/main" id="{B7046059-C2F1-19F2-BF37-C8224977C85B}"/>
                </a:ext>
              </a:extLst>
            </p:cNvPr>
            <p:cNvSpPr/>
            <p:nvPr/>
          </p:nvSpPr>
          <p:spPr>
            <a:xfrm>
              <a:off x="17729953" y="2104445"/>
              <a:ext cx="1532068" cy="4217522"/>
            </a:xfrm>
            <a:custGeom>
              <a:avLst/>
              <a:gdLst>
                <a:gd name="connsiteX0" fmla="*/ 360167 w 1532068"/>
                <a:gd name="connsiteY0" fmla="*/ 4168645 h 4217522"/>
                <a:gd name="connsiteX1" fmla="*/ 334028 w 1532068"/>
                <a:gd name="connsiteY1" fmla="*/ 4128763 h 4217522"/>
                <a:gd name="connsiteX2" fmla="*/ 391227 w 1532068"/>
                <a:gd name="connsiteY2" fmla="*/ 3844013 h 4217522"/>
                <a:gd name="connsiteX3" fmla="*/ 553313 w 1532068"/>
                <a:gd name="connsiteY3" fmla="*/ 3043290 h 4217522"/>
                <a:gd name="connsiteX4" fmla="*/ 642096 w 1532068"/>
                <a:gd name="connsiteY4" fmla="*/ 2382481 h 4217522"/>
                <a:gd name="connsiteX5" fmla="*/ 673910 w 1532068"/>
                <a:gd name="connsiteY5" fmla="*/ 2110392 h 4217522"/>
                <a:gd name="connsiteX6" fmla="*/ 692080 w 1532068"/>
                <a:gd name="connsiteY6" fmla="*/ 1945321 h 4217522"/>
                <a:gd name="connsiteX7" fmla="*/ 666892 w 1532068"/>
                <a:gd name="connsiteY7" fmla="*/ 1917902 h 4217522"/>
                <a:gd name="connsiteX8" fmla="*/ 637144 w 1532068"/>
                <a:gd name="connsiteY8" fmla="*/ 1914163 h 4217522"/>
                <a:gd name="connsiteX9" fmla="*/ 565120 w 1532068"/>
                <a:gd name="connsiteY9" fmla="*/ 1824265 h 4217522"/>
                <a:gd name="connsiteX10" fmla="*/ 588669 w 1532068"/>
                <a:gd name="connsiteY10" fmla="*/ 1484271 h 4217522"/>
                <a:gd name="connsiteX11" fmla="*/ 615695 w 1532068"/>
                <a:gd name="connsiteY11" fmla="*/ 1165723 h 4217522"/>
                <a:gd name="connsiteX12" fmla="*/ 585652 w 1532068"/>
                <a:gd name="connsiteY12" fmla="*/ 1139593 h 4217522"/>
                <a:gd name="connsiteX13" fmla="*/ 167776 w 1532068"/>
                <a:gd name="connsiteY13" fmla="*/ 1221213 h 4217522"/>
                <a:gd name="connsiteX14" fmla="*/ 4706 w 1532068"/>
                <a:gd name="connsiteY14" fmla="*/ 1029970 h 4217522"/>
                <a:gd name="connsiteX15" fmla="*/ 83355 w 1532068"/>
                <a:gd name="connsiteY15" fmla="*/ 857523 h 4217522"/>
                <a:gd name="connsiteX16" fmla="*/ 240784 w 1532068"/>
                <a:gd name="connsiteY16" fmla="*/ 567050 h 4217522"/>
                <a:gd name="connsiteX17" fmla="*/ 394802 w 1532068"/>
                <a:gd name="connsiteY17" fmla="*/ 278574 h 4217522"/>
                <a:gd name="connsiteX18" fmla="*/ 497590 w 1532068"/>
                <a:gd name="connsiteY18" fmla="*/ 177098 h 4217522"/>
                <a:gd name="connsiteX19" fmla="*/ 746492 w 1532068"/>
                <a:gd name="connsiteY19" fmla="*/ 55225 h 4217522"/>
                <a:gd name="connsiteX20" fmla="*/ 849870 w 1532068"/>
                <a:gd name="connsiteY20" fmla="*/ 4297 h 4217522"/>
                <a:gd name="connsiteX21" fmla="*/ 873058 w 1532068"/>
                <a:gd name="connsiteY21" fmla="*/ 13648 h 4217522"/>
                <a:gd name="connsiteX22" fmla="*/ 977453 w 1532068"/>
                <a:gd name="connsiteY22" fmla="*/ 322136 h 4217522"/>
                <a:gd name="connsiteX23" fmla="*/ 1043377 w 1532068"/>
                <a:gd name="connsiteY23" fmla="*/ 742088 h 4217522"/>
                <a:gd name="connsiteX24" fmla="*/ 1012317 w 1532068"/>
                <a:gd name="connsiteY24" fmla="*/ 750038 h 4217522"/>
                <a:gd name="connsiteX25" fmla="*/ 850067 w 1532068"/>
                <a:gd name="connsiteY25" fmla="*/ 731684 h 4217522"/>
                <a:gd name="connsiteX26" fmla="*/ 821566 w 1532068"/>
                <a:gd name="connsiteY26" fmla="*/ 686447 h 4217522"/>
                <a:gd name="connsiteX27" fmla="*/ 844819 w 1532068"/>
                <a:gd name="connsiteY27" fmla="*/ 592616 h 4217522"/>
                <a:gd name="connsiteX28" fmla="*/ 832815 w 1532068"/>
                <a:gd name="connsiteY28" fmla="*/ 528611 h 4217522"/>
                <a:gd name="connsiteX29" fmla="*/ 797886 w 1532068"/>
                <a:gd name="connsiteY29" fmla="*/ 508194 h 4217522"/>
                <a:gd name="connsiteX30" fmla="*/ 778141 w 1532068"/>
                <a:gd name="connsiteY30" fmla="*/ 539464 h 4217522"/>
                <a:gd name="connsiteX31" fmla="*/ 729568 w 1532068"/>
                <a:gd name="connsiteY31" fmla="*/ 704548 h 4217522"/>
                <a:gd name="connsiteX32" fmla="*/ 679420 w 1532068"/>
                <a:gd name="connsiteY32" fmla="*/ 785715 h 4217522"/>
                <a:gd name="connsiteX33" fmla="*/ 627174 w 1532068"/>
                <a:gd name="connsiteY33" fmla="*/ 841964 h 4217522"/>
                <a:gd name="connsiteX34" fmla="*/ 677715 w 1532068"/>
                <a:gd name="connsiteY34" fmla="*/ 1055250 h 4217522"/>
                <a:gd name="connsiteX35" fmla="*/ 739047 w 1532068"/>
                <a:gd name="connsiteY35" fmla="*/ 1050872 h 4217522"/>
                <a:gd name="connsiteX36" fmla="*/ 748623 w 1532068"/>
                <a:gd name="connsiteY36" fmla="*/ 1041705 h 4217522"/>
                <a:gd name="connsiteX37" fmla="*/ 790277 w 1532068"/>
                <a:gd name="connsiteY37" fmla="*/ 1035755 h 4217522"/>
                <a:gd name="connsiteX38" fmla="*/ 904872 w 1532068"/>
                <a:gd name="connsiteY38" fmla="*/ 1029812 h 4217522"/>
                <a:gd name="connsiteX39" fmla="*/ 981028 w 1532068"/>
                <a:gd name="connsiteY39" fmla="*/ 1028087 h 4217522"/>
                <a:gd name="connsiteX40" fmla="*/ 1048132 w 1532068"/>
                <a:gd name="connsiteY40" fmla="*/ 1007362 h 4217522"/>
                <a:gd name="connsiteX41" fmla="*/ 1063121 w 1532068"/>
                <a:gd name="connsiteY41" fmla="*/ 1003955 h 4217522"/>
                <a:gd name="connsiteX42" fmla="*/ 1071812 w 1532068"/>
                <a:gd name="connsiteY42" fmla="*/ 1392749 h 4217522"/>
                <a:gd name="connsiteX43" fmla="*/ 1076666 w 1532068"/>
                <a:gd name="connsiteY43" fmla="*/ 1431135 h 4217522"/>
                <a:gd name="connsiteX44" fmla="*/ 1092606 w 1532068"/>
                <a:gd name="connsiteY44" fmla="*/ 1434320 h 4217522"/>
                <a:gd name="connsiteX45" fmla="*/ 1120222 w 1532068"/>
                <a:gd name="connsiteY45" fmla="*/ 1472667 h 4217522"/>
                <a:gd name="connsiteX46" fmla="*/ 1073944 w 1532068"/>
                <a:gd name="connsiteY46" fmla="*/ 1569964 h 4217522"/>
                <a:gd name="connsiteX47" fmla="*/ 1066368 w 1532068"/>
                <a:gd name="connsiteY47" fmla="*/ 1853750 h 4217522"/>
                <a:gd name="connsiteX48" fmla="*/ 1011366 w 1532068"/>
                <a:gd name="connsiteY48" fmla="*/ 1908719 h 4217522"/>
                <a:gd name="connsiteX49" fmla="*/ 860923 w 1532068"/>
                <a:gd name="connsiteY49" fmla="*/ 1909079 h 4217522"/>
                <a:gd name="connsiteX50" fmla="*/ 757610 w 1532068"/>
                <a:gd name="connsiteY50" fmla="*/ 1914327 h 4217522"/>
                <a:gd name="connsiteX51" fmla="*/ 703822 w 1532068"/>
                <a:gd name="connsiteY51" fmla="*/ 1968706 h 4217522"/>
                <a:gd name="connsiteX52" fmla="*/ 743048 w 1532068"/>
                <a:gd name="connsiteY52" fmla="*/ 1963327 h 4217522"/>
                <a:gd name="connsiteX53" fmla="*/ 990113 w 1532068"/>
                <a:gd name="connsiteY53" fmla="*/ 1968739 h 4217522"/>
                <a:gd name="connsiteX54" fmla="*/ 1100707 w 1532068"/>
                <a:gd name="connsiteY54" fmla="*/ 1859653 h 4217522"/>
                <a:gd name="connsiteX55" fmla="*/ 1107168 w 1532068"/>
                <a:gd name="connsiteY55" fmla="*/ 1583156 h 4217522"/>
                <a:gd name="connsiteX56" fmla="*/ 1122747 w 1532068"/>
                <a:gd name="connsiteY56" fmla="*/ 1540919 h 4217522"/>
                <a:gd name="connsiteX57" fmla="*/ 1255676 w 1532068"/>
                <a:gd name="connsiteY57" fmla="*/ 1535520 h 4217522"/>
                <a:gd name="connsiteX58" fmla="*/ 1266860 w 1532068"/>
                <a:gd name="connsiteY58" fmla="*/ 1592975 h 4217522"/>
                <a:gd name="connsiteX59" fmla="*/ 1266893 w 1532068"/>
                <a:gd name="connsiteY59" fmla="*/ 1756734 h 4217522"/>
                <a:gd name="connsiteX60" fmla="*/ 1275092 w 1532068"/>
                <a:gd name="connsiteY60" fmla="*/ 1913442 h 4217522"/>
                <a:gd name="connsiteX61" fmla="*/ 1338720 w 1532068"/>
                <a:gd name="connsiteY61" fmla="*/ 1984678 h 4217522"/>
                <a:gd name="connsiteX62" fmla="*/ 1481685 w 1532068"/>
                <a:gd name="connsiteY62" fmla="*/ 1980414 h 4217522"/>
                <a:gd name="connsiteX63" fmla="*/ 1531734 w 1532068"/>
                <a:gd name="connsiteY63" fmla="*/ 2025019 h 4217522"/>
                <a:gd name="connsiteX64" fmla="*/ 1531308 w 1532068"/>
                <a:gd name="connsiteY64" fmla="*/ 2081858 h 4217522"/>
                <a:gd name="connsiteX65" fmla="*/ 1506513 w 1532068"/>
                <a:gd name="connsiteY65" fmla="*/ 2114819 h 4217522"/>
                <a:gd name="connsiteX66" fmla="*/ 1452462 w 1532068"/>
                <a:gd name="connsiteY66" fmla="*/ 2092911 h 4217522"/>
                <a:gd name="connsiteX67" fmla="*/ 1447903 w 1532068"/>
                <a:gd name="connsiteY67" fmla="*/ 2073429 h 4217522"/>
                <a:gd name="connsiteX68" fmla="*/ 1413532 w 1532068"/>
                <a:gd name="connsiteY68" fmla="*/ 2057358 h 4217522"/>
                <a:gd name="connsiteX69" fmla="*/ 1360071 w 1532068"/>
                <a:gd name="connsiteY69" fmla="*/ 2057489 h 4217522"/>
                <a:gd name="connsiteX70" fmla="*/ 1287720 w 1532068"/>
                <a:gd name="connsiteY70" fmla="*/ 2080185 h 4217522"/>
                <a:gd name="connsiteX71" fmla="*/ 1275125 w 1532068"/>
                <a:gd name="connsiteY71" fmla="*/ 2099667 h 4217522"/>
                <a:gd name="connsiteX72" fmla="*/ 1232422 w 1532068"/>
                <a:gd name="connsiteY72" fmla="*/ 2112458 h 4217522"/>
                <a:gd name="connsiteX73" fmla="*/ 1215335 w 1532068"/>
                <a:gd name="connsiteY73" fmla="*/ 2078578 h 4217522"/>
                <a:gd name="connsiteX74" fmla="*/ 1213236 w 1532068"/>
                <a:gd name="connsiteY74" fmla="*/ 2011802 h 4217522"/>
                <a:gd name="connsiteX75" fmla="*/ 1167745 w 1532068"/>
                <a:gd name="connsiteY75" fmla="*/ 1969460 h 4217522"/>
                <a:gd name="connsiteX76" fmla="*/ 1127896 w 1532068"/>
                <a:gd name="connsiteY76" fmla="*/ 2010949 h 4217522"/>
                <a:gd name="connsiteX77" fmla="*/ 1110809 w 1532068"/>
                <a:gd name="connsiteY77" fmla="*/ 2156932 h 4217522"/>
                <a:gd name="connsiteX78" fmla="*/ 1097886 w 1532068"/>
                <a:gd name="connsiteY78" fmla="*/ 2221904 h 4217522"/>
                <a:gd name="connsiteX79" fmla="*/ 1083324 w 1532068"/>
                <a:gd name="connsiteY79" fmla="*/ 2307342 h 4217522"/>
                <a:gd name="connsiteX80" fmla="*/ 868827 w 1532068"/>
                <a:gd name="connsiteY80" fmla="*/ 3324005 h 4217522"/>
                <a:gd name="connsiteX81" fmla="*/ 769253 w 1532068"/>
                <a:gd name="connsiteY81" fmla="*/ 3715676 h 4217522"/>
                <a:gd name="connsiteX82" fmla="*/ 671746 w 1532068"/>
                <a:gd name="connsiteY82" fmla="*/ 4118464 h 4217522"/>
                <a:gd name="connsiteX83" fmla="*/ 657708 w 1532068"/>
                <a:gd name="connsiteY83" fmla="*/ 4173532 h 4217522"/>
                <a:gd name="connsiteX84" fmla="*/ 594376 w 1532068"/>
                <a:gd name="connsiteY84" fmla="*/ 4216005 h 4217522"/>
                <a:gd name="connsiteX85" fmla="*/ 384208 w 1532068"/>
                <a:gd name="connsiteY85" fmla="*/ 4179632 h 4217522"/>
                <a:gd name="connsiteX86" fmla="*/ 360167 w 1532068"/>
                <a:gd name="connsiteY86" fmla="*/ 4168645 h 4217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532068" h="4217522">
                  <a:moveTo>
                    <a:pt x="360167" y="4168645"/>
                  </a:moveTo>
                  <a:cubicBezTo>
                    <a:pt x="334520" y="4166382"/>
                    <a:pt x="327435" y="4157657"/>
                    <a:pt x="334028" y="4128763"/>
                  </a:cubicBezTo>
                  <a:cubicBezTo>
                    <a:pt x="355510" y="4034404"/>
                    <a:pt x="368859" y="3938175"/>
                    <a:pt x="391227" y="3844013"/>
                  </a:cubicBezTo>
                  <a:cubicBezTo>
                    <a:pt x="454166" y="3578876"/>
                    <a:pt x="496212" y="3309574"/>
                    <a:pt x="553313" y="3043290"/>
                  </a:cubicBezTo>
                  <a:cubicBezTo>
                    <a:pt x="600050" y="2825382"/>
                    <a:pt x="618252" y="2603538"/>
                    <a:pt x="642096" y="2382481"/>
                  </a:cubicBezTo>
                  <a:cubicBezTo>
                    <a:pt x="651870" y="2291698"/>
                    <a:pt x="659906" y="2200553"/>
                    <a:pt x="673910" y="2110392"/>
                  </a:cubicBezTo>
                  <a:cubicBezTo>
                    <a:pt x="682471" y="2055456"/>
                    <a:pt x="687817" y="2000552"/>
                    <a:pt x="692080" y="1945321"/>
                  </a:cubicBezTo>
                  <a:cubicBezTo>
                    <a:pt x="693622" y="1925511"/>
                    <a:pt x="687980" y="1916360"/>
                    <a:pt x="666892" y="1917902"/>
                  </a:cubicBezTo>
                  <a:cubicBezTo>
                    <a:pt x="657118" y="1918624"/>
                    <a:pt x="646983" y="1915934"/>
                    <a:pt x="637144" y="1914163"/>
                  </a:cubicBezTo>
                  <a:cubicBezTo>
                    <a:pt x="546787" y="1897830"/>
                    <a:pt x="559578" y="1920690"/>
                    <a:pt x="565120" y="1824265"/>
                  </a:cubicBezTo>
                  <a:cubicBezTo>
                    <a:pt x="571614" y="1710840"/>
                    <a:pt x="576075" y="1597081"/>
                    <a:pt x="588669" y="1484271"/>
                  </a:cubicBezTo>
                  <a:cubicBezTo>
                    <a:pt x="600476" y="1378216"/>
                    <a:pt x="606445" y="1271876"/>
                    <a:pt x="615695" y="1165723"/>
                  </a:cubicBezTo>
                  <a:cubicBezTo>
                    <a:pt x="617892" y="1140662"/>
                    <a:pt x="613300" y="1133866"/>
                    <a:pt x="585652" y="1139593"/>
                  </a:cubicBezTo>
                  <a:cubicBezTo>
                    <a:pt x="446688" y="1168357"/>
                    <a:pt x="307396" y="1195795"/>
                    <a:pt x="167776" y="1221213"/>
                  </a:cubicBezTo>
                  <a:cubicBezTo>
                    <a:pt x="60364" y="1240774"/>
                    <a:pt x="-20745" y="1144132"/>
                    <a:pt x="4706" y="1029970"/>
                  </a:cubicBezTo>
                  <a:cubicBezTo>
                    <a:pt x="18743" y="966920"/>
                    <a:pt x="50852" y="911826"/>
                    <a:pt x="83355" y="857523"/>
                  </a:cubicBezTo>
                  <a:cubicBezTo>
                    <a:pt x="139964" y="762872"/>
                    <a:pt x="188275" y="663852"/>
                    <a:pt x="240784" y="567050"/>
                  </a:cubicBezTo>
                  <a:cubicBezTo>
                    <a:pt x="292735" y="471231"/>
                    <a:pt x="343900" y="374960"/>
                    <a:pt x="394802" y="278574"/>
                  </a:cubicBezTo>
                  <a:cubicBezTo>
                    <a:pt x="418515" y="233714"/>
                    <a:pt x="452362" y="199660"/>
                    <a:pt x="497590" y="177098"/>
                  </a:cubicBezTo>
                  <a:cubicBezTo>
                    <a:pt x="580273" y="135858"/>
                    <a:pt x="661972" y="92290"/>
                    <a:pt x="746492" y="55225"/>
                  </a:cubicBezTo>
                  <a:cubicBezTo>
                    <a:pt x="781913" y="39699"/>
                    <a:pt x="817073" y="24441"/>
                    <a:pt x="849870" y="4297"/>
                  </a:cubicBezTo>
                  <a:cubicBezTo>
                    <a:pt x="864596" y="-4749"/>
                    <a:pt x="867351" y="1496"/>
                    <a:pt x="873058" y="13648"/>
                  </a:cubicBezTo>
                  <a:cubicBezTo>
                    <a:pt x="919696" y="112546"/>
                    <a:pt x="962268" y="213468"/>
                    <a:pt x="977453" y="322136"/>
                  </a:cubicBezTo>
                  <a:cubicBezTo>
                    <a:pt x="997066" y="462537"/>
                    <a:pt x="1033143" y="600290"/>
                    <a:pt x="1043377" y="742088"/>
                  </a:cubicBezTo>
                  <a:cubicBezTo>
                    <a:pt x="1034751" y="751350"/>
                    <a:pt x="1023304" y="751412"/>
                    <a:pt x="1012317" y="750038"/>
                  </a:cubicBezTo>
                  <a:cubicBezTo>
                    <a:pt x="958332" y="743262"/>
                    <a:pt x="903757" y="741494"/>
                    <a:pt x="850067" y="731684"/>
                  </a:cubicBezTo>
                  <a:cubicBezTo>
                    <a:pt x="817466" y="725725"/>
                    <a:pt x="813169" y="719399"/>
                    <a:pt x="821566" y="686447"/>
                  </a:cubicBezTo>
                  <a:cubicBezTo>
                    <a:pt x="829503" y="655217"/>
                    <a:pt x="839998" y="624636"/>
                    <a:pt x="844819" y="592616"/>
                  </a:cubicBezTo>
                  <a:cubicBezTo>
                    <a:pt x="848230" y="569828"/>
                    <a:pt x="845836" y="548162"/>
                    <a:pt x="832815" y="528611"/>
                  </a:cubicBezTo>
                  <a:cubicBezTo>
                    <a:pt x="824583" y="516243"/>
                    <a:pt x="814908" y="504534"/>
                    <a:pt x="797886" y="508194"/>
                  </a:cubicBezTo>
                  <a:cubicBezTo>
                    <a:pt x="781684" y="511681"/>
                    <a:pt x="778961" y="526004"/>
                    <a:pt x="778141" y="539464"/>
                  </a:cubicBezTo>
                  <a:cubicBezTo>
                    <a:pt x="774534" y="598263"/>
                    <a:pt x="756233" y="652865"/>
                    <a:pt x="729568" y="704548"/>
                  </a:cubicBezTo>
                  <a:cubicBezTo>
                    <a:pt x="715006" y="732728"/>
                    <a:pt x="706118" y="764886"/>
                    <a:pt x="679420" y="785715"/>
                  </a:cubicBezTo>
                  <a:cubicBezTo>
                    <a:pt x="647574" y="791048"/>
                    <a:pt x="630552" y="811685"/>
                    <a:pt x="627174" y="841964"/>
                  </a:cubicBezTo>
                  <a:cubicBezTo>
                    <a:pt x="618614" y="918809"/>
                    <a:pt x="622976" y="993404"/>
                    <a:pt x="677715" y="1055250"/>
                  </a:cubicBezTo>
                  <a:cubicBezTo>
                    <a:pt x="708053" y="1089547"/>
                    <a:pt x="713956" y="1088606"/>
                    <a:pt x="739047" y="1050872"/>
                  </a:cubicBezTo>
                  <a:cubicBezTo>
                    <a:pt x="741539" y="1047113"/>
                    <a:pt x="744950" y="1044296"/>
                    <a:pt x="748623" y="1041705"/>
                  </a:cubicBezTo>
                  <a:cubicBezTo>
                    <a:pt x="761710" y="1033935"/>
                    <a:pt x="776043" y="1032731"/>
                    <a:pt x="790277" y="1035755"/>
                  </a:cubicBezTo>
                  <a:cubicBezTo>
                    <a:pt x="829109" y="1044001"/>
                    <a:pt x="867056" y="1038248"/>
                    <a:pt x="904872" y="1029812"/>
                  </a:cubicBezTo>
                  <a:cubicBezTo>
                    <a:pt x="929962" y="1019727"/>
                    <a:pt x="955708" y="1027290"/>
                    <a:pt x="981028" y="1028087"/>
                  </a:cubicBezTo>
                  <a:cubicBezTo>
                    <a:pt x="1006381" y="1028887"/>
                    <a:pt x="1030061" y="1028884"/>
                    <a:pt x="1048132" y="1007362"/>
                  </a:cubicBezTo>
                  <a:cubicBezTo>
                    <a:pt x="1051674" y="1003154"/>
                    <a:pt x="1057184" y="1000898"/>
                    <a:pt x="1063121" y="1003955"/>
                  </a:cubicBezTo>
                  <a:cubicBezTo>
                    <a:pt x="1071714" y="1133427"/>
                    <a:pt x="1069254" y="1263142"/>
                    <a:pt x="1071812" y="1392749"/>
                  </a:cubicBezTo>
                  <a:cubicBezTo>
                    <a:pt x="1072075" y="1405523"/>
                    <a:pt x="1067680" y="1419305"/>
                    <a:pt x="1076666" y="1431135"/>
                  </a:cubicBezTo>
                  <a:cubicBezTo>
                    <a:pt x="1081520" y="1434556"/>
                    <a:pt x="1087096" y="1434044"/>
                    <a:pt x="1092606" y="1434320"/>
                  </a:cubicBezTo>
                  <a:cubicBezTo>
                    <a:pt x="1125338" y="1435966"/>
                    <a:pt x="1126912" y="1438209"/>
                    <a:pt x="1120222" y="1472667"/>
                  </a:cubicBezTo>
                  <a:cubicBezTo>
                    <a:pt x="1069090" y="1488065"/>
                    <a:pt x="1072468" y="1529925"/>
                    <a:pt x="1073944" y="1569964"/>
                  </a:cubicBezTo>
                  <a:cubicBezTo>
                    <a:pt x="1077453" y="1664727"/>
                    <a:pt x="1064367" y="1758997"/>
                    <a:pt x="1066368" y="1853750"/>
                  </a:cubicBezTo>
                  <a:cubicBezTo>
                    <a:pt x="1067220" y="1893894"/>
                    <a:pt x="1051904" y="1907571"/>
                    <a:pt x="1011366" y="1908719"/>
                  </a:cubicBezTo>
                  <a:cubicBezTo>
                    <a:pt x="961218" y="1910129"/>
                    <a:pt x="911070" y="1909342"/>
                    <a:pt x="860923" y="1909079"/>
                  </a:cubicBezTo>
                  <a:cubicBezTo>
                    <a:pt x="826354" y="1908916"/>
                    <a:pt x="792015" y="1912359"/>
                    <a:pt x="757610" y="1914327"/>
                  </a:cubicBezTo>
                  <a:cubicBezTo>
                    <a:pt x="699165" y="1917672"/>
                    <a:pt x="708742" y="1923018"/>
                    <a:pt x="703822" y="1968706"/>
                  </a:cubicBezTo>
                  <a:cubicBezTo>
                    <a:pt x="716810" y="1965033"/>
                    <a:pt x="729634" y="1961490"/>
                    <a:pt x="743048" y="1963327"/>
                  </a:cubicBezTo>
                  <a:cubicBezTo>
                    <a:pt x="825206" y="1974478"/>
                    <a:pt x="907758" y="1968017"/>
                    <a:pt x="990113" y="1968739"/>
                  </a:cubicBezTo>
                  <a:cubicBezTo>
                    <a:pt x="1060891" y="1969362"/>
                    <a:pt x="1097854" y="1929545"/>
                    <a:pt x="1100707" y="1859653"/>
                  </a:cubicBezTo>
                  <a:cubicBezTo>
                    <a:pt x="1104446" y="1767492"/>
                    <a:pt x="1099887" y="1675196"/>
                    <a:pt x="1107168" y="1583156"/>
                  </a:cubicBezTo>
                  <a:cubicBezTo>
                    <a:pt x="1108414" y="1567531"/>
                    <a:pt x="1108414" y="1551647"/>
                    <a:pt x="1122747" y="1540919"/>
                  </a:cubicBezTo>
                  <a:cubicBezTo>
                    <a:pt x="1166663" y="1528777"/>
                    <a:pt x="1211268" y="1534904"/>
                    <a:pt x="1255676" y="1535520"/>
                  </a:cubicBezTo>
                  <a:cubicBezTo>
                    <a:pt x="1269845" y="1552575"/>
                    <a:pt x="1266466" y="1573480"/>
                    <a:pt x="1266860" y="1592975"/>
                  </a:cubicBezTo>
                  <a:cubicBezTo>
                    <a:pt x="1268008" y="1647551"/>
                    <a:pt x="1268631" y="1702201"/>
                    <a:pt x="1266893" y="1756734"/>
                  </a:cubicBezTo>
                  <a:cubicBezTo>
                    <a:pt x="1265187" y="1809309"/>
                    <a:pt x="1273682" y="1861129"/>
                    <a:pt x="1275092" y="1913442"/>
                  </a:cubicBezTo>
                  <a:cubicBezTo>
                    <a:pt x="1276109" y="1951094"/>
                    <a:pt x="1301199" y="1976380"/>
                    <a:pt x="1338720" y="1984678"/>
                  </a:cubicBezTo>
                  <a:cubicBezTo>
                    <a:pt x="1386703" y="1995272"/>
                    <a:pt x="1434030" y="1981529"/>
                    <a:pt x="1481685" y="1980414"/>
                  </a:cubicBezTo>
                  <a:cubicBezTo>
                    <a:pt x="1524289" y="1979464"/>
                    <a:pt x="1531439" y="1983366"/>
                    <a:pt x="1531734" y="2025019"/>
                  </a:cubicBezTo>
                  <a:cubicBezTo>
                    <a:pt x="1531866" y="2043976"/>
                    <a:pt x="1532620" y="2062966"/>
                    <a:pt x="1531308" y="2081858"/>
                  </a:cubicBezTo>
                  <a:cubicBezTo>
                    <a:pt x="1530193" y="2097732"/>
                    <a:pt x="1528061" y="2113869"/>
                    <a:pt x="1506513" y="2114819"/>
                  </a:cubicBezTo>
                  <a:cubicBezTo>
                    <a:pt x="1485129" y="2115771"/>
                    <a:pt x="1463155" y="2118099"/>
                    <a:pt x="1452462" y="2092911"/>
                  </a:cubicBezTo>
                  <a:cubicBezTo>
                    <a:pt x="1449838" y="2086712"/>
                    <a:pt x="1448986" y="2080021"/>
                    <a:pt x="1447903" y="2073429"/>
                  </a:cubicBezTo>
                  <a:cubicBezTo>
                    <a:pt x="1444263" y="2051159"/>
                    <a:pt x="1433866" y="2044633"/>
                    <a:pt x="1413532" y="2057358"/>
                  </a:cubicBezTo>
                  <a:cubicBezTo>
                    <a:pt x="1396017" y="2068312"/>
                    <a:pt x="1378897" y="2068115"/>
                    <a:pt x="1360071" y="2057489"/>
                  </a:cubicBezTo>
                  <a:cubicBezTo>
                    <a:pt x="1339835" y="2046076"/>
                    <a:pt x="1300543" y="2059588"/>
                    <a:pt x="1287720" y="2080185"/>
                  </a:cubicBezTo>
                  <a:cubicBezTo>
                    <a:pt x="1283620" y="2086745"/>
                    <a:pt x="1281357" y="2094682"/>
                    <a:pt x="1275125" y="2099667"/>
                  </a:cubicBezTo>
                  <a:cubicBezTo>
                    <a:pt x="1262662" y="2109638"/>
                    <a:pt x="1248428" y="2118395"/>
                    <a:pt x="1232422" y="2112458"/>
                  </a:cubicBezTo>
                  <a:cubicBezTo>
                    <a:pt x="1218221" y="2107211"/>
                    <a:pt x="1216548" y="2092091"/>
                    <a:pt x="1215335" y="2078578"/>
                  </a:cubicBezTo>
                  <a:cubicBezTo>
                    <a:pt x="1213301" y="2056374"/>
                    <a:pt x="1215958" y="2033973"/>
                    <a:pt x="1213236" y="2011802"/>
                  </a:cubicBezTo>
                  <a:cubicBezTo>
                    <a:pt x="1209497" y="1981529"/>
                    <a:pt x="1196804" y="1970050"/>
                    <a:pt x="1167745" y="1969460"/>
                  </a:cubicBezTo>
                  <a:cubicBezTo>
                    <a:pt x="1140064" y="1968902"/>
                    <a:pt x="1131865" y="1976741"/>
                    <a:pt x="1127896" y="2010949"/>
                  </a:cubicBezTo>
                  <a:cubicBezTo>
                    <a:pt x="1122222" y="2059621"/>
                    <a:pt x="1114941" y="2108063"/>
                    <a:pt x="1110809" y="2156932"/>
                  </a:cubicBezTo>
                  <a:cubicBezTo>
                    <a:pt x="1105660" y="2178414"/>
                    <a:pt x="1100838" y="2199963"/>
                    <a:pt x="1097886" y="2221904"/>
                  </a:cubicBezTo>
                  <a:cubicBezTo>
                    <a:pt x="1091163" y="2250077"/>
                    <a:pt x="1089719" y="2279103"/>
                    <a:pt x="1083324" y="2307342"/>
                  </a:cubicBezTo>
                  <a:cubicBezTo>
                    <a:pt x="1007069" y="2645257"/>
                    <a:pt x="955512" y="2988518"/>
                    <a:pt x="868827" y="3324005"/>
                  </a:cubicBezTo>
                  <a:cubicBezTo>
                    <a:pt x="835111" y="3454442"/>
                    <a:pt x="803396" y="3585370"/>
                    <a:pt x="769253" y="3715676"/>
                  </a:cubicBezTo>
                  <a:cubicBezTo>
                    <a:pt x="734225" y="3849359"/>
                    <a:pt x="705166" y="3984420"/>
                    <a:pt x="671746" y="4118464"/>
                  </a:cubicBezTo>
                  <a:cubicBezTo>
                    <a:pt x="667154" y="4136864"/>
                    <a:pt x="663186" y="4155362"/>
                    <a:pt x="657708" y="4173532"/>
                  </a:cubicBezTo>
                  <a:cubicBezTo>
                    <a:pt x="643802" y="4219449"/>
                    <a:pt x="643113" y="4219941"/>
                    <a:pt x="594376" y="4216005"/>
                  </a:cubicBezTo>
                  <a:cubicBezTo>
                    <a:pt x="523270" y="4209806"/>
                    <a:pt x="454592" y="4189799"/>
                    <a:pt x="384208" y="4179632"/>
                  </a:cubicBezTo>
                  <a:cubicBezTo>
                    <a:pt x="375189" y="4178353"/>
                    <a:pt x="367711" y="4173367"/>
                    <a:pt x="360167" y="4168645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5" name="자유형: 도형 1054">
              <a:extLst>
                <a:ext uri="{FF2B5EF4-FFF2-40B4-BE49-F238E27FC236}">
                  <a16:creationId xmlns:a16="http://schemas.microsoft.com/office/drawing/2014/main" id="{20789CF6-E95D-6D9D-52EB-51E8ACF8A57B}"/>
                </a:ext>
              </a:extLst>
            </p:cNvPr>
            <p:cNvSpPr/>
            <p:nvPr/>
          </p:nvSpPr>
          <p:spPr>
            <a:xfrm>
              <a:off x="18807256" y="3541431"/>
              <a:ext cx="525563" cy="2833905"/>
            </a:xfrm>
            <a:custGeom>
              <a:avLst/>
              <a:gdLst>
                <a:gd name="connsiteX0" fmla="*/ 25667 w 525563"/>
                <a:gd name="connsiteY0" fmla="*/ 724833 h 2833905"/>
                <a:gd name="connsiteX1" fmla="*/ 43968 w 525563"/>
                <a:gd name="connsiteY1" fmla="*/ 553498 h 2833905"/>
                <a:gd name="connsiteX2" fmla="*/ 77159 w 525563"/>
                <a:gd name="connsiteY2" fmla="*/ 521979 h 2833905"/>
                <a:gd name="connsiteX3" fmla="*/ 142394 w 525563"/>
                <a:gd name="connsiteY3" fmla="*/ 552382 h 2833905"/>
                <a:gd name="connsiteX4" fmla="*/ 146855 w 525563"/>
                <a:gd name="connsiteY4" fmla="*/ 638575 h 2833905"/>
                <a:gd name="connsiteX5" fmla="*/ 161351 w 525563"/>
                <a:gd name="connsiteY5" fmla="*/ 669503 h 2833905"/>
                <a:gd name="connsiteX6" fmla="*/ 200085 w 525563"/>
                <a:gd name="connsiteY6" fmla="*/ 641329 h 2833905"/>
                <a:gd name="connsiteX7" fmla="*/ 226979 w 525563"/>
                <a:gd name="connsiteY7" fmla="*/ 615911 h 2833905"/>
                <a:gd name="connsiteX8" fmla="*/ 254103 w 525563"/>
                <a:gd name="connsiteY8" fmla="*/ 605711 h 2833905"/>
                <a:gd name="connsiteX9" fmla="*/ 283555 w 525563"/>
                <a:gd name="connsiteY9" fmla="*/ 607220 h 2833905"/>
                <a:gd name="connsiteX10" fmla="*/ 335244 w 525563"/>
                <a:gd name="connsiteY10" fmla="*/ 610795 h 2833905"/>
                <a:gd name="connsiteX11" fmla="*/ 379816 w 525563"/>
                <a:gd name="connsiteY11" fmla="*/ 632245 h 2833905"/>
                <a:gd name="connsiteX12" fmla="*/ 426192 w 525563"/>
                <a:gd name="connsiteY12" fmla="*/ 669667 h 2833905"/>
                <a:gd name="connsiteX13" fmla="*/ 447904 w 525563"/>
                <a:gd name="connsiteY13" fmla="*/ 647791 h 2833905"/>
                <a:gd name="connsiteX14" fmla="*/ 447904 w 525563"/>
                <a:gd name="connsiteY14" fmla="*/ 577669 h 2833905"/>
                <a:gd name="connsiteX15" fmla="*/ 414549 w 525563"/>
                <a:gd name="connsiteY15" fmla="*/ 551169 h 2833905"/>
                <a:gd name="connsiteX16" fmla="*/ 253054 w 525563"/>
                <a:gd name="connsiteY16" fmla="*/ 556285 h 2833905"/>
                <a:gd name="connsiteX17" fmla="*/ 187130 w 525563"/>
                <a:gd name="connsiteY17" fmla="*/ 486689 h 2833905"/>
                <a:gd name="connsiteX18" fmla="*/ 178930 w 525563"/>
                <a:gd name="connsiteY18" fmla="*/ 110666 h 2833905"/>
                <a:gd name="connsiteX19" fmla="*/ 180242 w 525563"/>
                <a:gd name="connsiteY19" fmla="*/ 100777 h 2833905"/>
                <a:gd name="connsiteX20" fmla="*/ 179685 w 525563"/>
                <a:gd name="connsiteY20" fmla="*/ 71515 h 2833905"/>
                <a:gd name="connsiteX21" fmla="*/ 220452 w 525563"/>
                <a:gd name="connsiteY21" fmla="*/ 1020 h 2833905"/>
                <a:gd name="connsiteX22" fmla="*/ 233604 w 525563"/>
                <a:gd name="connsiteY22" fmla="*/ 0 h 2833905"/>
                <a:gd name="connsiteX23" fmla="*/ 248888 w 525563"/>
                <a:gd name="connsiteY23" fmla="*/ 29948 h 2833905"/>
                <a:gd name="connsiteX24" fmla="*/ 254956 w 525563"/>
                <a:gd name="connsiteY24" fmla="*/ 242296 h 2833905"/>
                <a:gd name="connsiteX25" fmla="*/ 263647 w 525563"/>
                <a:gd name="connsiteY25" fmla="*/ 415189 h 2833905"/>
                <a:gd name="connsiteX26" fmla="*/ 304119 w 525563"/>
                <a:gd name="connsiteY26" fmla="*/ 448906 h 2833905"/>
                <a:gd name="connsiteX27" fmla="*/ 479390 w 525563"/>
                <a:gd name="connsiteY27" fmla="*/ 427456 h 2833905"/>
                <a:gd name="connsiteX28" fmla="*/ 521306 w 525563"/>
                <a:gd name="connsiteY28" fmla="*/ 480785 h 2833905"/>
                <a:gd name="connsiteX29" fmla="*/ 465353 w 525563"/>
                <a:gd name="connsiteY29" fmla="*/ 543691 h 2833905"/>
                <a:gd name="connsiteX30" fmla="*/ 419469 w 525563"/>
                <a:gd name="connsiteY30" fmla="*/ 1256779 h 2833905"/>
                <a:gd name="connsiteX31" fmla="*/ 366369 w 525563"/>
                <a:gd name="connsiteY31" fmla="*/ 2048646 h 2833905"/>
                <a:gd name="connsiteX32" fmla="*/ 319764 w 525563"/>
                <a:gd name="connsiteY32" fmla="*/ 2777215 h 2833905"/>
                <a:gd name="connsiteX33" fmla="*/ 281161 w 525563"/>
                <a:gd name="connsiteY33" fmla="*/ 2823230 h 2833905"/>
                <a:gd name="connsiteX34" fmla="*/ 199101 w 525563"/>
                <a:gd name="connsiteY34" fmla="*/ 2830413 h 2833905"/>
                <a:gd name="connsiteX35" fmla="*/ 152791 w 525563"/>
                <a:gd name="connsiteY35" fmla="*/ 2825657 h 2833905"/>
                <a:gd name="connsiteX36" fmla="*/ 79258 w 525563"/>
                <a:gd name="connsiteY36" fmla="*/ 2826936 h 2833905"/>
                <a:gd name="connsiteX37" fmla="*/ 3594 w 525563"/>
                <a:gd name="connsiteY37" fmla="*/ 2752288 h 2833905"/>
                <a:gd name="connsiteX38" fmla="*/ 2676 w 525563"/>
                <a:gd name="connsiteY38" fmla="*/ 2414603 h 2833905"/>
                <a:gd name="connsiteX39" fmla="*/ 3758 w 525563"/>
                <a:gd name="connsiteY39" fmla="*/ 1726671 h 2833905"/>
                <a:gd name="connsiteX40" fmla="*/ 8448 w 525563"/>
                <a:gd name="connsiteY40" fmla="*/ 1028933 h 2833905"/>
                <a:gd name="connsiteX41" fmla="*/ 15696 w 525563"/>
                <a:gd name="connsiteY41" fmla="*/ 858975 h 2833905"/>
                <a:gd name="connsiteX42" fmla="*/ 25667 w 525563"/>
                <a:gd name="connsiteY42" fmla="*/ 724833 h 283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25563" h="2833905">
                  <a:moveTo>
                    <a:pt x="25667" y="724833"/>
                  </a:moveTo>
                  <a:cubicBezTo>
                    <a:pt x="26159" y="667109"/>
                    <a:pt x="37015" y="610500"/>
                    <a:pt x="43968" y="553498"/>
                  </a:cubicBezTo>
                  <a:cubicBezTo>
                    <a:pt x="46428" y="533556"/>
                    <a:pt x="52823" y="519617"/>
                    <a:pt x="77159" y="521979"/>
                  </a:cubicBezTo>
                  <a:cubicBezTo>
                    <a:pt x="102741" y="524471"/>
                    <a:pt x="131997" y="515649"/>
                    <a:pt x="142394" y="552382"/>
                  </a:cubicBezTo>
                  <a:cubicBezTo>
                    <a:pt x="150528" y="581080"/>
                    <a:pt x="144690" y="609877"/>
                    <a:pt x="146855" y="638575"/>
                  </a:cubicBezTo>
                  <a:cubicBezTo>
                    <a:pt x="147805" y="651202"/>
                    <a:pt x="145051" y="671044"/>
                    <a:pt x="161351" y="669503"/>
                  </a:cubicBezTo>
                  <a:cubicBezTo>
                    <a:pt x="175651" y="668125"/>
                    <a:pt x="199790" y="666781"/>
                    <a:pt x="200085" y="641329"/>
                  </a:cubicBezTo>
                  <a:cubicBezTo>
                    <a:pt x="200315" y="622799"/>
                    <a:pt x="209072" y="614829"/>
                    <a:pt x="226979" y="615911"/>
                  </a:cubicBezTo>
                  <a:cubicBezTo>
                    <a:pt x="237573" y="616535"/>
                    <a:pt x="246526" y="613484"/>
                    <a:pt x="254103" y="605711"/>
                  </a:cubicBezTo>
                  <a:cubicBezTo>
                    <a:pt x="264237" y="595282"/>
                    <a:pt x="273650" y="592166"/>
                    <a:pt x="283555" y="607220"/>
                  </a:cubicBezTo>
                  <a:cubicBezTo>
                    <a:pt x="298708" y="630146"/>
                    <a:pt x="317009" y="623455"/>
                    <a:pt x="335244" y="610795"/>
                  </a:cubicBezTo>
                  <a:cubicBezTo>
                    <a:pt x="364172" y="590723"/>
                    <a:pt x="380800" y="596856"/>
                    <a:pt x="379816" y="632245"/>
                  </a:cubicBezTo>
                  <a:cubicBezTo>
                    <a:pt x="378800" y="670093"/>
                    <a:pt x="399134" y="670618"/>
                    <a:pt x="426192" y="669667"/>
                  </a:cubicBezTo>
                  <a:cubicBezTo>
                    <a:pt x="441771" y="669077"/>
                    <a:pt x="448298" y="663468"/>
                    <a:pt x="447904" y="647791"/>
                  </a:cubicBezTo>
                  <a:cubicBezTo>
                    <a:pt x="447314" y="624439"/>
                    <a:pt x="447511" y="601054"/>
                    <a:pt x="447904" y="577669"/>
                  </a:cubicBezTo>
                  <a:cubicBezTo>
                    <a:pt x="448298" y="553793"/>
                    <a:pt x="438426" y="549660"/>
                    <a:pt x="414549" y="551169"/>
                  </a:cubicBezTo>
                  <a:cubicBezTo>
                    <a:pt x="360925" y="554481"/>
                    <a:pt x="307629" y="570126"/>
                    <a:pt x="253054" y="556285"/>
                  </a:cubicBezTo>
                  <a:cubicBezTo>
                    <a:pt x="221600" y="548315"/>
                    <a:pt x="189983" y="518109"/>
                    <a:pt x="187130" y="486689"/>
                  </a:cubicBezTo>
                  <a:cubicBezTo>
                    <a:pt x="175880" y="361532"/>
                    <a:pt x="182834" y="235983"/>
                    <a:pt x="178930" y="110666"/>
                  </a:cubicBezTo>
                  <a:cubicBezTo>
                    <a:pt x="178832" y="107386"/>
                    <a:pt x="179783" y="104074"/>
                    <a:pt x="180242" y="100777"/>
                  </a:cubicBezTo>
                  <a:cubicBezTo>
                    <a:pt x="171649" y="91151"/>
                    <a:pt x="175913" y="81342"/>
                    <a:pt x="179685" y="71515"/>
                  </a:cubicBezTo>
                  <a:cubicBezTo>
                    <a:pt x="182735" y="41929"/>
                    <a:pt x="200216" y="20682"/>
                    <a:pt x="220452" y="1020"/>
                  </a:cubicBezTo>
                  <a:cubicBezTo>
                    <a:pt x="224847" y="679"/>
                    <a:pt x="229210" y="341"/>
                    <a:pt x="233604" y="0"/>
                  </a:cubicBezTo>
                  <a:cubicBezTo>
                    <a:pt x="247084" y="5717"/>
                    <a:pt x="249544" y="16556"/>
                    <a:pt x="248888" y="29948"/>
                  </a:cubicBezTo>
                  <a:cubicBezTo>
                    <a:pt x="245280" y="100879"/>
                    <a:pt x="251053" y="171545"/>
                    <a:pt x="254956" y="242296"/>
                  </a:cubicBezTo>
                  <a:cubicBezTo>
                    <a:pt x="258170" y="299905"/>
                    <a:pt x="258891" y="357630"/>
                    <a:pt x="263647" y="415189"/>
                  </a:cubicBezTo>
                  <a:cubicBezTo>
                    <a:pt x="266501" y="449627"/>
                    <a:pt x="269157" y="452972"/>
                    <a:pt x="304119" y="448906"/>
                  </a:cubicBezTo>
                  <a:cubicBezTo>
                    <a:pt x="362565" y="442083"/>
                    <a:pt x="421076" y="435721"/>
                    <a:pt x="479390" y="427456"/>
                  </a:cubicBezTo>
                  <a:cubicBezTo>
                    <a:pt x="520224" y="421683"/>
                    <a:pt x="533277" y="440181"/>
                    <a:pt x="521306" y="480785"/>
                  </a:cubicBezTo>
                  <a:cubicBezTo>
                    <a:pt x="486278" y="487180"/>
                    <a:pt x="467616" y="505252"/>
                    <a:pt x="465353" y="543691"/>
                  </a:cubicBezTo>
                  <a:cubicBezTo>
                    <a:pt x="451480" y="781507"/>
                    <a:pt x="441738" y="1019749"/>
                    <a:pt x="419469" y="1256779"/>
                  </a:cubicBezTo>
                  <a:cubicBezTo>
                    <a:pt x="394707" y="1520439"/>
                    <a:pt x="391165" y="1785314"/>
                    <a:pt x="366369" y="2048646"/>
                  </a:cubicBezTo>
                  <a:cubicBezTo>
                    <a:pt x="343542" y="2291153"/>
                    <a:pt x="334490" y="2534315"/>
                    <a:pt x="319764" y="2777215"/>
                  </a:cubicBezTo>
                  <a:cubicBezTo>
                    <a:pt x="317993" y="2806011"/>
                    <a:pt x="313073" y="2823689"/>
                    <a:pt x="281161" y="2823230"/>
                  </a:cubicBezTo>
                  <a:cubicBezTo>
                    <a:pt x="255054" y="2839957"/>
                    <a:pt x="226881" y="2832577"/>
                    <a:pt x="199101" y="2830413"/>
                  </a:cubicBezTo>
                  <a:cubicBezTo>
                    <a:pt x="184014" y="2825460"/>
                    <a:pt x="168402" y="2825854"/>
                    <a:pt x="152791" y="2825657"/>
                  </a:cubicBezTo>
                  <a:cubicBezTo>
                    <a:pt x="128258" y="2825394"/>
                    <a:pt x="103791" y="2827231"/>
                    <a:pt x="79258" y="2826936"/>
                  </a:cubicBezTo>
                  <a:cubicBezTo>
                    <a:pt x="12908" y="2826149"/>
                    <a:pt x="3856" y="2816966"/>
                    <a:pt x="3594" y="2752288"/>
                  </a:cubicBezTo>
                  <a:cubicBezTo>
                    <a:pt x="3135" y="2639727"/>
                    <a:pt x="4709" y="2527165"/>
                    <a:pt x="2676" y="2414603"/>
                  </a:cubicBezTo>
                  <a:cubicBezTo>
                    <a:pt x="1528" y="2185282"/>
                    <a:pt x="-3293" y="1955796"/>
                    <a:pt x="3758" y="1726671"/>
                  </a:cubicBezTo>
                  <a:cubicBezTo>
                    <a:pt x="10941" y="1494005"/>
                    <a:pt x="5660" y="1261502"/>
                    <a:pt x="8448" y="1028933"/>
                  </a:cubicBezTo>
                  <a:cubicBezTo>
                    <a:pt x="9137" y="972160"/>
                    <a:pt x="18944" y="915847"/>
                    <a:pt x="15696" y="858975"/>
                  </a:cubicBezTo>
                  <a:cubicBezTo>
                    <a:pt x="17599" y="814141"/>
                    <a:pt x="18287" y="769241"/>
                    <a:pt x="25667" y="724833"/>
                  </a:cubicBezTo>
                  <a:close/>
                </a:path>
              </a:pathLst>
            </a:custGeom>
            <a:solidFill>
              <a:srgbClr val="323E4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6" name="자유형: 도형 1055">
              <a:extLst>
                <a:ext uri="{FF2B5EF4-FFF2-40B4-BE49-F238E27FC236}">
                  <a16:creationId xmlns:a16="http://schemas.microsoft.com/office/drawing/2014/main" id="{F68BDBAC-30CC-3955-F3FF-9179B1831635}"/>
                </a:ext>
              </a:extLst>
            </p:cNvPr>
            <p:cNvSpPr/>
            <p:nvPr/>
          </p:nvSpPr>
          <p:spPr>
            <a:xfrm>
              <a:off x="18974117" y="2156403"/>
              <a:ext cx="557479" cy="1865813"/>
            </a:xfrm>
            <a:custGeom>
              <a:avLst/>
              <a:gdLst>
                <a:gd name="connsiteX0" fmla="*/ 354445 w 557479"/>
                <a:gd name="connsiteY0" fmla="*/ 1865813 h 1865813"/>
                <a:gd name="connsiteX1" fmla="*/ 295639 w 557479"/>
                <a:gd name="connsiteY1" fmla="*/ 1825111 h 1865813"/>
                <a:gd name="connsiteX2" fmla="*/ 121581 w 557479"/>
                <a:gd name="connsiteY2" fmla="*/ 1847020 h 1865813"/>
                <a:gd name="connsiteX3" fmla="*/ 86192 w 557479"/>
                <a:gd name="connsiteY3" fmla="*/ 1815141 h 1865813"/>
                <a:gd name="connsiteX4" fmla="*/ 72844 w 557479"/>
                <a:gd name="connsiteY4" fmla="*/ 1489870 h 1865813"/>
                <a:gd name="connsiteX5" fmla="*/ 74779 w 557479"/>
                <a:gd name="connsiteY5" fmla="*/ 1406081 h 1865813"/>
                <a:gd name="connsiteX6" fmla="*/ 66743 w 557479"/>
                <a:gd name="connsiteY6" fmla="*/ 1385025 h 1865813"/>
                <a:gd name="connsiteX7" fmla="*/ 71368 w 557479"/>
                <a:gd name="connsiteY7" fmla="*/ 1339263 h 1865813"/>
                <a:gd name="connsiteX8" fmla="*/ 58872 w 557479"/>
                <a:gd name="connsiteY8" fmla="*/ 724417 h 1865813"/>
                <a:gd name="connsiteX9" fmla="*/ 39685 w 557479"/>
                <a:gd name="connsiteY9" fmla="*/ 261641 h 1865813"/>
                <a:gd name="connsiteX10" fmla="*/ 4985 w 557479"/>
                <a:gd name="connsiteY10" fmla="*/ 60982 h 1865813"/>
                <a:gd name="connsiteX11" fmla="*/ 0 w 557479"/>
                <a:gd name="connsiteY11" fmla="*/ 175 h 1865813"/>
                <a:gd name="connsiteX12" fmla="*/ 49295 w 557479"/>
                <a:gd name="connsiteY12" fmla="*/ 24402 h 1865813"/>
                <a:gd name="connsiteX13" fmla="*/ 224467 w 557479"/>
                <a:gd name="connsiteY13" fmla="*/ 114193 h 1865813"/>
                <a:gd name="connsiteX14" fmla="*/ 394228 w 557479"/>
                <a:gd name="connsiteY14" fmla="*/ 350651 h 1865813"/>
                <a:gd name="connsiteX15" fmla="*/ 438800 w 557479"/>
                <a:gd name="connsiteY15" fmla="*/ 589559 h 1865813"/>
                <a:gd name="connsiteX16" fmla="*/ 511710 w 557479"/>
                <a:gd name="connsiteY16" fmla="*/ 949485 h 1865813"/>
                <a:gd name="connsiteX17" fmla="*/ 553789 w 557479"/>
                <a:gd name="connsiteY17" fmla="*/ 1171801 h 1865813"/>
                <a:gd name="connsiteX18" fmla="*/ 555691 w 557479"/>
                <a:gd name="connsiteY18" fmla="*/ 1218160 h 1865813"/>
                <a:gd name="connsiteX19" fmla="*/ 497312 w 557479"/>
                <a:gd name="connsiteY19" fmla="*/ 1261817 h 1865813"/>
                <a:gd name="connsiteX20" fmla="*/ 433848 w 557479"/>
                <a:gd name="connsiteY20" fmla="*/ 1261411 h 1865813"/>
                <a:gd name="connsiteX21" fmla="*/ 386914 w 557479"/>
                <a:gd name="connsiteY21" fmla="*/ 1222221 h 1865813"/>
                <a:gd name="connsiteX22" fmla="*/ 375435 w 557479"/>
                <a:gd name="connsiteY22" fmla="*/ 1089829 h 1865813"/>
                <a:gd name="connsiteX23" fmla="*/ 361758 w 557479"/>
                <a:gd name="connsiteY23" fmla="*/ 917100 h 1865813"/>
                <a:gd name="connsiteX24" fmla="*/ 338013 w 557479"/>
                <a:gd name="connsiteY24" fmla="*/ 641334 h 1865813"/>
                <a:gd name="connsiteX25" fmla="*/ 324796 w 557479"/>
                <a:gd name="connsiteY25" fmla="*/ 529500 h 1865813"/>
                <a:gd name="connsiteX26" fmla="*/ 335291 w 557479"/>
                <a:gd name="connsiteY26" fmla="*/ 835542 h 1865813"/>
                <a:gd name="connsiteX27" fmla="*/ 344179 w 557479"/>
                <a:gd name="connsiteY27" fmla="*/ 982072 h 1865813"/>
                <a:gd name="connsiteX28" fmla="*/ 369860 w 557479"/>
                <a:gd name="connsiteY28" fmla="*/ 1544793 h 1865813"/>
                <a:gd name="connsiteX29" fmla="*/ 394589 w 557479"/>
                <a:gd name="connsiteY29" fmla="*/ 1820290 h 1865813"/>
                <a:gd name="connsiteX30" fmla="*/ 354445 w 557479"/>
                <a:gd name="connsiteY30" fmla="*/ 1865813 h 186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57479" h="1865813">
                  <a:moveTo>
                    <a:pt x="354445" y="1865813"/>
                  </a:moveTo>
                  <a:cubicBezTo>
                    <a:pt x="348738" y="1814944"/>
                    <a:pt x="349000" y="1816617"/>
                    <a:pt x="295639" y="1825111"/>
                  </a:cubicBezTo>
                  <a:cubicBezTo>
                    <a:pt x="237914" y="1834262"/>
                    <a:pt x="179633" y="1839772"/>
                    <a:pt x="121581" y="1847020"/>
                  </a:cubicBezTo>
                  <a:cubicBezTo>
                    <a:pt x="97278" y="1850070"/>
                    <a:pt x="86750" y="1843478"/>
                    <a:pt x="86192" y="1815141"/>
                  </a:cubicBezTo>
                  <a:cubicBezTo>
                    <a:pt x="84126" y="1706679"/>
                    <a:pt x="73106" y="1598532"/>
                    <a:pt x="72844" y="1489870"/>
                  </a:cubicBezTo>
                  <a:cubicBezTo>
                    <a:pt x="72778" y="1461939"/>
                    <a:pt x="59429" y="1434268"/>
                    <a:pt x="74779" y="1406081"/>
                  </a:cubicBezTo>
                  <a:cubicBezTo>
                    <a:pt x="77107" y="1401788"/>
                    <a:pt x="69662" y="1392178"/>
                    <a:pt x="66743" y="1385025"/>
                  </a:cubicBezTo>
                  <a:cubicBezTo>
                    <a:pt x="75566" y="1370525"/>
                    <a:pt x="71696" y="1354543"/>
                    <a:pt x="71368" y="1339263"/>
                  </a:cubicBezTo>
                  <a:cubicBezTo>
                    <a:pt x="66776" y="1134300"/>
                    <a:pt x="56117" y="929271"/>
                    <a:pt x="58872" y="724417"/>
                  </a:cubicBezTo>
                  <a:cubicBezTo>
                    <a:pt x="60938" y="569392"/>
                    <a:pt x="55035" y="415551"/>
                    <a:pt x="39685" y="261641"/>
                  </a:cubicBezTo>
                  <a:cubicBezTo>
                    <a:pt x="32961" y="193891"/>
                    <a:pt x="18531" y="127479"/>
                    <a:pt x="4985" y="60982"/>
                  </a:cubicBezTo>
                  <a:cubicBezTo>
                    <a:pt x="918" y="40946"/>
                    <a:pt x="3870" y="21392"/>
                    <a:pt x="0" y="175"/>
                  </a:cubicBezTo>
                  <a:cubicBezTo>
                    <a:pt x="22401" y="-1990"/>
                    <a:pt x="33519" y="16515"/>
                    <a:pt x="49295" y="24402"/>
                  </a:cubicBezTo>
                  <a:cubicBezTo>
                    <a:pt x="108003" y="53770"/>
                    <a:pt x="163857" y="89877"/>
                    <a:pt x="224467" y="114193"/>
                  </a:cubicBezTo>
                  <a:cubicBezTo>
                    <a:pt x="333225" y="157804"/>
                    <a:pt x="386717" y="236974"/>
                    <a:pt x="394228" y="350651"/>
                  </a:cubicBezTo>
                  <a:cubicBezTo>
                    <a:pt x="399574" y="432130"/>
                    <a:pt x="423385" y="510055"/>
                    <a:pt x="438800" y="589559"/>
                  </a:cubicBezTo>
                  <a:cubicBezTo>
                    <a:pt x="462087" y="709747"/>
                    <a:pt x="492392" y="828717"/>
                    <a:pt x="511710" y="949485"/>
                  </a:cubicBezTo>
                  <a:cubicBezTo>
                    <a:pt x="523648" y="1024152"/>
                    <a:pt x="542015" y="1097301"/>
                    <a:pt x="553789" y="1171801"/>
                  </a:cubicBezTo>
                  <a:cubicBezTo>
                    <a:pt x="556183" y="1187045"/>
                    <a:pt x="559627" y="1202529"/>
                    <a:pt x="555691" y="1218160"/>
                  </a:cubicBezTo>
                  <a:cubicBezTo>
                    <a:pt x="544475" y="1256445"/>
                    <a:pt x="538768" y="1260899"/>
                    <a:pt x="497312" y="1261817"/>
                  </a:cubicBezTo>
                  <a:cubicBezTo>
                    <a:pt x="476157" y="1262286"/>
                    <a:pt x="455003" y="1262293"/>
                    <a:pt x="433848" y="1261411"/>
                  </a:cubicBezTo>
                  <a:cubicBezTo>
                    <a:pt x="408069" y="1260338"/>
                    <a:pt x="391539" y="1247390"/>
                    <a:pt x="386914" y="1222221"/>
                  </a:cubicBezTo>
                  <a:cubicBezTo>
                    <a:pt x="378944" y="1178544"/>
                    <a:pt x="370876" y="1135320"/>
                    <a:pt x="375435" y="1089829"/>
                  </a:cubicBezTo>
                  <a:cubicBezTo>
                    <a:pt x="381208" y="1031974"/>
                    <a:pt x="363333" y="974998"/>
                    <a:pt x="361758" y="917100"/>
                  </a:cubicBezTo>
                  <a:cubicBezTo>
                    <a:pt x="359299" y="824712"/>
                    <a:pt x="343720" y="733427"/>
                    <a:pt x="338013" y="641334"/>
                  </a:cubicBezTo>
                  <a:cubicBezTo>
                    <a:pt x="335684" y="603744"/>
                    <a:pt x="324533" y="567290"/>
                    <a:pt x="324796" y="529500"/>
                  </a:cubicBezTo>
                  <a:cubicBezTo>
                    <a:pt x="322172" y="631681"/>
                    <a:pt x="326731" y="733627"/>
                    <a:pt x="335291" y="835542"/>
                  </a:cubicBezTo>
                  <a:cubicBezTo>
                    <a:pt x="339358" y="884280"/>
                    <a:pt x="343228" y="933227"/>
                    <a:pt x="344179" y="982072"/>
                  </a:cubicBezTo>
                  <a:cubicBezTo>
                    <a:pt x="347852" y="1169892"/>
                    <a:pt x="358184" y="1357334"/>
                    <a:pt x="369860" y="1544793"/>
                  </a:cubicBezTo>
                  <a:cubicBezTo>
                    <a:pt x="375599" y="1636938"/>
                    <a:pt x="388686" y="1728260"/>
                    <a:pt x="394589" y="1820290"/>
                  </a:cubicBezTo>
                  <a:cubicBezTo>
                    <a:pt x="395639" y="1848201"/>
                    <a:pt x="380191" y="1861549"/>
                    <a:pt x="354445" y="1865813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9" name="자유형: 도형 1058">
              <a:extLst>
                <a:ext uri="{FF2B5EF4-FFF2-40B4-BE49-F238E27FC236}">
                  <a16:creationId xmlns:a16="http://schemas.microsoft.com/office/drawing/2014/main" id="{03583FC1-C070-7463-5C89-2CA2ABAF3AE5}"/>
                </a:ext>
              </a:extLst>
            </p:cNvPr>
            <p:cNvSpPr/>
            <p:nvPr/>
          </p:nvSpPr>
          <p:spPr>
            <a:xfrm>
              <a:off x="18496117" y="1465068"/>
              <a:ext cx="626564" cy="714587"/>
            </a:xfrm>
            <a:custGeom>
              <a:avLst/>
              <a:gdLst>
                <a:gd name="connsiteX0" fmla="*/ 584231 w 626564"/>
                <a:gd name="connsiteY0" fmla="*/ 190879 h 714587"/>
                <a:gd name="connsiteX1" fmla="*/ 595317 w 626564"/>
                <a:gd name="connsiteY1" fmla="*/ 213375 h 714587"/>
                <a:gd name="connsiteX2" fmla="*/ 591381 w 626564"/>
                <a:gd name="connsiteY2" fmla="*/ 351831 h 714587"/>
                <a:gd name="connsiteX3" fmla="*/ 524277 w 626564"/>
                <a:gd name="connsiteY3" fmla="*/ 445750 h 714587"/>
                <a:gd name="connsiteX4" fmla="*/ 445956 w 626564"/>
                <a:gd name="connsiteY4" fmla="*/ 535091 h 714587"/>
                <a:gd name="connsiteX5" fmla="*/ 417651 w 626564"/>
                <a:gd name="connsiteY5" fmla="*/ 552389 h 714587"/>
                <a:gd name="connsiteX6" fmla="*/ 184493 w 626564"/>
                <a:gd name="connsiteY6" fmla="*/ 507826 h 714587"/>
                <a:gd name="connsiteX7" fmla="*/ 145791 w 626564"/>
                <a:gd name="connsiteY7" fmla="*/ 467220 h 714587"/>
                <a:gd name="connsiteX8" fmla="*/ 307386 w 626564"/>
                <a:gd name="connsiteY8" fmla="*/ 620313 h 714587"/>
                <a:gd name="connsiteX9" fmla="*/ 392528 w 626564"/>
                <a:gd name="connsiteY9" fmla="*/ 599755 h 714587"/>
                <a:gd name="connsiteX10" fmla="*/ 417324 w 626564"/>
                <a:gd name="connsiteY10" fmla="*/ 585403 h 714587"/>
                <a:gd name="connsiteX11" fmla="*/ 352285 w 626564"/>
                <a:gd name="connsiteY11" fmla="*/ 713980 h 714587"/>
                <a:gd name="connsiteX12" fmla="*/ 337855 w 626564"/>
                <a:gd name="connsiteY12" fmla="*/ 709450 h 714587"/>
                <a:gd name="connsiteX13" fmla="*/ 142085 w 626564"/>
                <a:gd name="connsiteY13" fmla="*/ 583842 h 714587"/>
                <a:gd name="connsiteX14" fmla="*/ 130901 w 626564"/>
                <a:gd name="connsiteY14" fmla="*/ 551359 h 714587"/>
                <a:gd name="connsiteX15" fmla="*/ 130376 w 626564"/>
                <a:gd name="connsiteY15" fmla="*/ 401165 h 714587"/>
                <a:gd name="connsiteX16" fmla="*/ 103121 w 626564"/>
                <a:gd name="connsiteY16" fmla="*/ 371585 h 714587"/>
                <a:gd name="connsiteX17" fmla="*/ 10271 w 626564"/>
                <a:gd name="connsiteY17" fmla="*/ 315360 h 714587"/>
                <a:gd name="connsiteX18" fmla="*/ 22538 w 626564"/>
                <a:gd name="connsiteY18" fmla="*/ 208708 h 714587"/>
                <a:gd name="connsiteX19" fmla="*/ 30868 w 626564"/>
                <a:gd name="connsiteY19" fmla="*/ 170633 h 714587"/>
                <a:gd name="connsiteX20" fmla="*/ 98235 w 626564"/>
                <a:gd name="connsiteY20" fmla="*/ 236137 h 714587"/>
                <a:gd name="connsiteX21" fmla="*/ 120635 w 626564"/>
                <a:gd name="connsiteY21" fmla="*/ 285045 h 714587"/>
                <a:gd name="connsiteX22" fmla="*/ 121127 w 626564"/>
                <a:gd name="connsiteY22" fmla="*/ 182001 h 714587"/>
                <a:gd name="connsiteX23" fmla="*/ 140019 w 626564"/>
                <a:gd name="connsiteY23" fmla="*/ 130587 h 714587"/>
                <a:gd name="connsiteX24" fmla="*/ 187248 w 626564"/>
                <a:gd name="connsiteY24" fmla="*/ 41551 h 714587"/>
                <a:gd name="connsiteX25" fmla="*/ 232443 w 626564"/>
                <a:gd name="connsiteY25" fmla="*/ 11233 h 714587"/>
                <a:gd name="connsiteX26" fmla="*/ 465602 w 626564"/>
                <a:gd name="connsiteY26" fmla="*/ 3181 h 714587"/>
                <a:gd name="connsiteX27" fmla="*/ 500597 w 626564"/>
                <a:gd name="connsiteY27" fmla="*/ 24241 h 714587"/>
                <a:gd name="connsiteX28" fmla="*/ 545497 w 626564"/>
                <a:gd name="connsiteY28" fmla="*/ 133500 h 714587"/>
                <a:gd name="connsiteX29" fmla="*/ 559994 w 626564"/>
                <a:gd name="connsiteY29" fmla="*/ 257170 h 714587"/>
                <a:gd name="connsiteX30" fmla="*/ 559010 w 626564"/>
                <a:gd name="connsiteY30" fmla="*/ 287200 h 714587"/>
                <a:gd name="connsiteX31" fmla="*/ 584231 w 626564"/>
                <a:gd name="connsiteY31" fmla="*/ 190879 h 7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26564" h="714587">
                  <a:moveTo>
                    <a:pt x="584231" y="190879"/>
                  </a:moveTo>
                  <a:cubicBezTo>
                    <a:pt x="586199" y="199203"/>
                    <a:pt x="587642" y="206343"/>
                    <a:pt x="595317" y="213375"/>
                  </a:cubicBezTo>
                  <a:cubicBezTo>
                    <a:pt x="637035" y="251709"/>
                    <a:pt x="638216" y="321535"/>
                    <a:pt x="591381" y="351831"/>
                  </a:cubicBezTo>
                  <a:cubicBezTo>
                    <a:pt x="554090" y="375943"/>
                    <a:pt x="532837" y="403684"/>
                    <a:pt x="524277" y="445750"/>
                  </a:cubicBezTo>
                  <a:cubicBezTo>
                    <a:pt x="515356" y="489522"/>
                    <a:pt x="480197" y="512444"/>
                    <a:pt x="445956" y="535091"/>
                  </a:cubicBezTo>
                  <a:cubicBezTo>
                    <a:pt x="436740" y="541182"/>
                    <a:pt x="427097" y="546639"/>
                    <a:pt x="417651" y="552389"/>
                  </a:cubicBezTo>
                  <a:cubicBezTo>
                    <a:pt x="351007" y="583504"/>
                    <a:pt x="244217" y="563123"/>
                    <a:pt x="184493" y="507826"/>
                  </a:cubicBezTo>
                  <a:cubicBezTo>
                    <a:pt x="170717" y="495061"/>
                    <a:pt x="157959" y="481309"/>
                    <a:pt x="145791" y="467220"/>
                  </a:cubicBezTo>
                  <a:cubicBezTo>
                    <a:pt x="174522" y="544465"/>
                    <a:pt x="221554" y="602953"/>
                    <a:pt x="307386" y="620313"/>
                  </a:cubicBezTo>
                  <a:cubicBezTo>
                    <a:pt x="338445" y="626593"/>
                    <a:pt x="366651" y="617256"/>
                    <a:pt x="392528" y="599755"/>
                  </a:cubicBezTo>
                  <a:cubicBezTo>
                    <a:pt x="400433" y="594399"/>
                    <a:pt x="405221" y="583540"/>
                    <a:pt x="417324" y="585403"/>
                  </a:cubicBezTo>
                  <a:cubicBezTo>
                    <a:pt x="436641" y="640090"/>
                    <a:pt x="407550" y="697177"/>
                    <a:pt x="352285" y="713980"/>
                  </a:cubicBezTo>
                  <a:cubicBezTo>
                    <a:pt x="345431" y="716066"/>
                    <a:pt x="342348" y="712346"/>
                    <a:pt x="337855" y="709450"/>
                  </a:cubicBezTo>
                  <a:cubicBezTo>
                    <a:pt x="272686" y="667453"/>
                    <a:pt x="207582" y="625360"/>
                    <a:pt x="142085" y="583842"/>
                  </a:cubicBezTo>
                  <a:cubicBezTo>
                    <a:pt x="128868" y="575449"/>
                    <a:pt x="130999" y="563261"/>
                    <a:pt x="130901" y="551359"/>
                  </a:cubicBezTo>
                  <a:cubicBezTo>
                    <a:pt x="130475" y="501293"/>
                    <a:pt x="129622" y="451214"/>
                    <a:pt x="130376" y="401165"/>
                  </a:cubicBezTo>
                  <a:cubicBezTo>
                    <a:pt x="130704" y="380948"/>
                    <a:pt x="126670" y="368826"/>
                    <a:pt x="103121" y="371585"/>
                  </a:cubicBezTo>
                  <a:cubicBezTo>
                    <a:pt x="57861" y="376891"/>
                    <a:pt x="26703" y="352860"/>
                    <a:pt x="10271" y="315360"/>
                  </a:cubicBezTo>
                  <a:cubicBezTo>
                    <a:pt x="-5177" y="280082"/>
                    <a:pt x="-4816" y="241152"/>
                    <a:pt x="22538" y="208708"/>
                  </a:cubicBezTo>
                  <a:cubicBezTo>
                    <a:pt x="32606" y="196747"/>
                    <a:pt x="27785" y="183205"/>
                    <a:pt x="30868" y="170633"/>
                  </a:cubicBezTo>
                  <a:cubicBezTo>
                    <a:pt x="67110" y="178308"/>
                    <a:pt x="88330" y="200784"/>
                    <a:pt x="98235" y="236137"/>
                  </a:cubicBezTo>
                  <a:cubicBezTo>
                    <a:pt x="102597" y="251680"/>
                    <a:pt x="106565" y="268010"/>
                    <a:pt x="120635" y="285045"/>
                  </a:cubicBezTo>
                  <a:cubicBezTo>
                    <a:pt x="121423" y="247868"/>
                    <a:pt x="120799" y="214917"/>
                    <a:pt x="121127" y="182001"/>
                  </a:cubicBezTo>
                  <a:cubicBezTo>
                    <a:pt x="121357" y="162558"/>
                    <a:pt x="123292" y="142968"/>
                    <a:pt x="140019" y="130587"/>
                  </a:cubicBezTo>
                  <a:cubicBezTo>
                    <a:pt x="170291" y="108160"/>
                    <a:pt x="180557" y="76228"/>
                    <a:pt x="187248" y="41551"/>
                  </a:cubicBezTo>
                  <a:cubicBezTo>
                    <a:pt x="193741" y="7966"/>
                    <a:pt x="199547" y="3683"/>
                    <a:pt x="232443" y="11233"/>
                  </a:cubicBezTo>
                  <a:cubicBezTo>
                    <a:pt x="311026" y="29265"/>
                    <a:pt x="388789" y="33637"/>
                    <a:pt x="465602" y="3181"/>
                  </a:cubicBezTo>
                  <a:cubicBezTo>
                    <a:pt x="486035" y="-4930"/>
                    <a:pt x="497809" y="2604"/>
                    <a:pt x="500597" y="24241"/>
                  </a:cubicBezTo>
                  <a:cubicBezTo>
                    <a:pt x="505746" y="64729"/>
                    <a:pt x="520505" y="99731"/>
                    <a:pt x="545497" y="133500"/>
                  </a:cubicBezTo>
                  <a:cubicBezTo>
                    <a:pt x="571965" y="169302"/>
                    <a:pt x="557894" y="215441"/>
                    <a:pt x="559994" y="257170"/>
                  </a:cubicBezTo>
                  <a:cubicBezTo>
                    <a:pt x="560518" y="267800"/>
                    <a:pt x="557042" y="278633"/>
                    <a:pt x="559010" y="287200"/>
                  </a:cubicBezTo>
                  <a:cubicBezTo>
                    <a:pt x="564487" y="255304"/>
                    <a:pt x="555533" y="218757"/>
                    <a:pt x="584231" y="190879"/>
                  </a:cubicBezTo>
                  <a:close/>
                </a:path>
              </a:pathLst>
            </a:custGeom>
            <a:solidFill>
              <a:srgbClr val="E6B9B2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4" name="자유형: 도형 1063">
              <a:extLst>
                <a:ext uri="{FF2B5EF4-FFF2-40B4-BE49-F238E27FC236}">
                  <a16:creationId xmlns:a16="http://schemas.microsoft.com/office/drawing/2014/main" id="{0C3575A5-337A-D4FA-4ACF-115910E56FA3}"/>
                </a:ext>
              </a:extLst>
            </p:cNvPr>
            <p:cNvSpPr/>
            <p:nvPr/>
          </p:nvSpPr>
          <p:spPr>
            <a:xfrm>
              <a:off x="18507453" y="1252143"/>
              <a:ext cx="602863" cy="529055"/>
            </a:xfrm>
            <a:custGeom>
              <a:avLst/>
              <a:gdLst>
                <a:gd name="connsiteX0" fmla="*/ 572896 w 602863"/>
                <a:gd name="connsiteY0" fmla="*/ 403804 h 529055"/>
                <a:gd name="connsiteX1" fmla="*/ 537606 w 602863"/>
                <a:gd name="connsiteY1" fmla="*/ 512004 h 529055"/>
                <a:gd name="connsiteX2" fmla="*/ 537671 w 602863"/>
                <a:gd name="connsiteY2" fmla="*/ 395625 h 529055"/>
                <a:gd name="connsiteX3" fmla="*/ 524027 w 602863"/>
                <a:gd name="connsiteY3" fmla="*/ 345641 h 529055"/>
                <a:gd name="connsiteX4" fmla="*/ 481062 w 602863"/>
                <a:gd name="connsiteY4" fmla="*/ 236608 h 529055"/>
                <a:gd name="connsiteX5" fmla="*/ 460465 w 602863"/>
                <a:gd name="connsiteY5" fmla="*/ 221567 h 529055"/>
                <a:gd name="connsiteX6" fmla="*/ 215302 w 602863"/>
                <a:gd name="connsiteY6" fmla="*/ 231485 h 529055"/>
                <a:gd name="connsiteX7" fmla="*/ 186112 w 602863"/>
                <a:gd name="connsiteY7" fmla="*/ 249760 h 529055"/>
                <a:gd name="connsiteX8" fmla="*/ 134358 w 602863"/>
                <a:gd name="connsiteY8" fmla="*/ 349632 h 529055"/>
                <a:gd name="connsiteX9" fmla="*/ 120123 w 602863"/>
                <a:gd name="connsiteY9" fmla="*/ 388448 h 529055"/>
                <a:gd name="connsiteX10" fmla="*/ 120091 w 602863"/>
                <a:gd name="connsiteY10" fmla="*/ 529055 h 529055"/>
                <a:gd name="connsiteX11" fmla="*/ 73813 w 602863"/>
                <a:gd name="connsiteY11" fmla="*/ 440452 h 529055"/>
                <a:gd name="connsiteX12" fmla="*/ 33045 w 602863"/>
                <a:gd name="connsiteY12" fmla="*/ 403493 h 529055"/>
                <a:gd name="connsiteX13" fmla="*/ 19533 w 602863"/>
                <a:gd name="connsiteY13" fmla="*/ 383545 h 529055"/>
                <a:gd name="connsiteX14" fmla="*/ 1100 w 602863"/>
                <a:gd name="connsiteY14" fmla="*/ 248153 h 529055"/>
                <a:gd name="connsiteX15" fmla="*/ 70861 w 602863"/>
                <a:gd name="connsiteY15" fmla="*/ 140196 h 529055"/>
                <a:gd name="connsiteX16" fmla="*/ 116877 w 602863"/>
                <a:gd name="connsiteY16" fmla="*/ 108579 h 529055"/>
                <a:gd name="connsiteX17" fmla="*/ 383719 w 602863"/>
                <a:gd name="connsiteY17" fmla="*/ 957 h 529055"/>
                <a:gd name="connsiteX18" fmla="*/ 511662 w 602863"/>
                <a:gd name="connsiteY18" fmla="*/ 62246 h 529055"/>
                <a:gd name="connsiteX19" fmla="*/ 591459 w 602863"/>
                <a:gd name="connsiteY19" fmla="*/ 195126 h 529055"/>
                <a:gd name="connsiteX20" fmla="*/ 597363 w 602863"/>
                <a:gd name="connsiteY20" fmla="*/ 276267 h 529055"/>
                <a:gd name="connsiteX21" fmla="*/ 572896 w 602863"/>
                <a:gd name="connsiteY21" fmla="*/ 403804 h 52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2863" h="529055">
                  <a:moveTo>
                    <a:pt x="572896" y="403804"/>
                  </a:moveTo>
                  <a:cubicBezTo>
                    <a:pt x="560597" y="439019"/>
                    <a:pt x="562237" y="477891"/>
                    <a:pt x="537606" y="512004"/>
                  </a:cubicBezTo>
                  <a:cubicBezTo>
                    <a:pt x="537606" y="473211"/>
                    <a:pt x="537441" y="434418"/>
                    <a:pt x="537671" y="395625"/>
                  </a:cubicBezTo>
                  <a:cubicBezTo>
                    <a:pt x="537769" y="377573"/>
                    <a:pt x="538196" y="359101"/>
                    <a:pt x="524027" y="345641"/>
                  </a:cubicBezTo>
                  <a:cubicBezTo>
                    <a:pt x="492640" y="315795"/>
                    <a:pt x="483719" y="277441"/>
                    <a:pt x="481062" y="236608"/>
                  </a:cubicBezTo>
                  <a:cubicBezTo>
                    <a:pt x="480144" y="222476"/>
                    <a:pt x="479882" y="212712"/>
                    <a:pt x="460465" y="221567"/>
                  </a:cubicBezTo>
                  <a:cubicBezTo>
                    <a:pt x="380340" y="258074"/>
                    <a:pt x="297756" y="252800"/>
                    <a:pt x="215302" y="231485"/>
                  </a:cubicBezTo>
                  <a:cubicBezTo>
                    <a:pt x="195558" y="226378"/>
                    <a:pt x="188376" y="226802"/>
                    <a:pt x="186112" y="249760"/>
                  </a:cubicBezTo>
                  <a:cubicBezTo>
                    <a:pt x="182210" y="289124"/>
                    <a:pt x="170632" y="326156"/>
                    <a:pt x="134358" y="349632"/>
                  </a:cubicBezTo>
                  <a:cubicBezTo>
                    <a:pt x="120091" y="358868"/>
                    <a:pt x="120156" y="373847"/>
                    <a:pt x="120123" y="388448"/>
                  </a:cubicBezTo>
                  <a:cubicBezTo>
                    <a:pt x="120025" y="432391"/>
                    <a:pt x="120091" y="476336"/>
                    <a:pt x="120091" y="529055"/>
                  </a:cubicBezTo>
                  <a:cubicBezTo>
                    <a:pt x="87752" y="500141"/>
                    <a:pt x="86440" y="467409"/>
                    <a:pt x="73813" y="440452"/>
                  </a:cubicBezTo>
                  <a:cubicBezTo>
                    <a:pt x="65286" y="422273"/>
                    <a:pt x="64794" y="397523"/>
                    <a:pt x="33045" y="403493"/>
                  </a:cubicBezTo>
                  <a:cubicBezTo>
                    <a:pt x="21337" y="405697"/>
                    <a:pt x="26617" y="388707"/>
                    <a:pt x="19533" y="383545"/>
                  </a:cubicBezTo>
                  <a:cubicBezTo>
                    <a:pt x="13269" y="338432"/>
                    <a:pt x="5463" y="293460"/>
                    <a:pt x="1100" y="248153"/>
                  </a:cubicBezTo>
                  <a:cubicBezTo>
                    <a:pt x="-4803" y="186516"/>
                    <a:pt x="12285" y="160973"/>
                    <a:pt x="70861" y="140196"/>
                  </a:cubicBezTo>
                  <a:cubicBezTo>
                    <a:pt x="89491" y="133594"/>
                    <a:pt x="103003" y="121468"/>
                    <a:pt x="116877" y="108579"/>
                  </a:cubicBezTo>
                  <a:cubicBezTo>
                    <a:pt x="192082" y="38854"/>
                    <a:pt x="277028" y="-7315"/>
                    <a:pt x="383719" y="957"/>
                  </a:cubicBezTo>
                  <a:cubicBezTo>
                    <a:pt x="434293" y="4879"/>
                    <a:pt x="484211" y="19159"/>
                    <a:pt x="511662" y="62246"/>
                  </a:cubicBezTo>
                  <a:cubicBezTo>
                    <a:pt x="539245" y="105591"/>
                    <a:pt x="557612" y="154289"/>
                    <a:pt x="591459" y="195126"/>
                  </a:cubicBezTo>
                  <a:cubicBezTo>
                    <a:pt x="609006" y="216260"/>
                    <a:pt x="602348" y="248661"/>
                    <a:pt x="597363" y="276267"/>
                  </a:cubicBezTo>
                  <a:cubicBezTo>
                    <a:pt x="589656" y="318862"/>
                    <a:pt x="581095" y="361298"/>
                    <a:pt x="572896" y="403804"/>
                  </a:cubicBezTo>
                  <a:close/>
                </a:path>
              </a:pathLst>
            </a:custGeom>
            <a:solidFill>
              <a:srgbClr val="323C48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7" name="자유형: 도형 1066">
              <a:extLst>
                <a:ext uri="{FF2B5EF4-FFF2-40B4-BE49-F238E27FC236}">
                  <a16:creationId xmlns:a16="http://schemas.microsoft.com/office/drawing/2014/main" id="{926185B9-7495-B78E-FA31-62469FBDA687}"/>
                </a:ext>
              </a:extLst>
            </p:cNvPr>
            <p:cNvSpPr/>
            <p:nvPr/>
          </p:nvSpPr>
          <p:spPr>
            <a:xfrm>
              <a:off x="18799506" y="2196010"/>
              <a:ext cx="195972" cy="1120672"/>
            </a:xfrm>
            <a:custGeom>
              <a:avLst/>
              <a:gdLst>
                <a:gd name="connsiteX0" fmla="*/ 50570 w 195972"/>
                <a:gd name="connsiteY0" fmla="*/ 0 h 1120672"/>
                <a:gd name="connsiteX1" fmla="*/ 105310 w 195972"/>
                <a:gd name="connsiteY1" fmla="*/ 73706 h 1120672"/>
                <a:gd name="connsiteX2" fmla="*/ 97963 w 195972"/>
                <a:gd name="connsiteY2" fmla="*/ 114625 h 1120672"/>
                <a:gd name="connsiteX3" fmla="*/ 96880 w 195972"/>
                <a:gd name="connsiteY3" fmla="*/ 142565 h 1120672"/>
                <a:gd name="connsiteX4" fmla="*/ 178120 w 195972"/>
                <a:gd name="connsiteY4" fmla="*/ 673206 h 1120672"/>
                <a:gd name="connsiteX5" fmla="*/ 195962 w 195972"/>
                <a:gd name="connsiteY5" fmla="*/ 1038966 h 1120672"/>
                <a:gd name="connsiteX6" fmla="*/ 160016 w 195972"/>
                <a:gd name="connsiteY6" fmla="*/ 1091849 h 1120672"/>
                <a:gd name="connsiteX7" fmla="*/ 84909 w 195972"/>
                <a:gd name="connsiteY7" fmla="*/ 1094660 h 1120672"/>
                <a:gd name="connsiteX8" fmla="*/ 39714 w 195972"/>
                <a:gd name="connsiteY8" fmla="*/ 987896 h 1120672"/>
                <a:gd name="connsiteX9" fmla="*/ 30596 w 195972"/>
                <a:gd name="connsiteY9" fmla="*/ 156603 h 1120672"/>
                <a:gd name="connsiteX10" fmla="*/ 9966 w 195972"/>
                <a:gd name="connsiteY10" fmla="*/ 102939 h 1120672"/>
                <a:gd name="connsiteX11" fmla="*/ 5407 w 195972"/>
                <a:gd name="connsiteY11" fmla="*/ 71237 h 1120672"/>
                <a:gd name="connsiteX12" fmla="*/ 50570 w 195972"/>
                <a:gd name="connsiteY12" fmla="*/ 0 h 112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972" h="1120672">
                  <a:moveTo>
                    <a:pt x="50570" y="0"/>
                  </a:moveTo>
                  <a:cubicBezTo>
                    <a:pt x="74414" y="21210"/>
                    <a:pt x="96913" y="42076"/>
                    <a:pt x="105310" y="73706"/>
                  </a:cubicBezTo>
                  <a:cubicBezTo>
                    <a:pt x="109179" y="88295"/>
                    <a:pt x="127809" y="104185"/>
                    <a:pt x="97963" y="114625"/>
                  </a:cubicBezTo>
                  <a:cubicBezTo>
                    <a:pt x="89436" y="117596"/>
                    <a:pt x="94880" y="132883"/>
                    <a:pt x="96880" y="142565"/>
                  </a:cubicBezTo>
                  <a:cubicBezTo>
                    <a:pt x="132761" y="318134"/>
                    <a:pt x="168937" y="494311"/>
                    <a:pt x="178120" y="673206"/>
                  </a:cubicBezTo>
                  <a:cubicBezTo>
                    <a:pt x="184385" y="795013"/>
                    <a:pt x="193601" y="916873"/>
                    <a:pt x="195962" y="1038966"/>
                  </a:cubicBezTo>
                  <a:cubicBezTo>
                    <a:pt x="196520" y="1066457"/>
                    <a:pt x="174348" y="1076230"/>
                    <a:pt x="160016" y="1091849"/>
                  </a:cubicBezTo>
                  <a:cubicBezTo>
                    <a:pt x="123840" y="1131314"/>
                    <a:pt x="125415" y="1128310"/>
                    <a:pt x="84909" y="1094660"/>
                  </a:cubicBezTo>
                  <a:cubicBezTo>
                    <a:pt x="49783" y="1065486"/>
                    <a:pt x="38861" y="1032554"/>
                    <a:pt x="39714" y="987896"/>
                  </a:cubicBezTo>
                  <a:cubicBezTo>
                    <a:pt x="44830" y="710739"/>
                    <a:pt x="33548" y="433707"/>
                    <a:pt x="30596" y="156603"/>
                  </a:cubicBezTo>
                  <a:cubicBezTo>
                    <a:pt x="30367" y="134986"/>
                    <a:pt x="31187" y="115333"/>
                    <a:pt x="9966" y="102939"/>
                  </a:cubicBezTo>
                  <a:cubicBezTo>
                    <a:pt x="-4923" y="94221"/>
                    <a:pt x="-201" y="82565"/>
                    <a:pt x="5407" y="71237"/>
                  </a:cubicBezTo>
                  <a:cubicBezTo>
                    <a:pt x="17739" y="46307"/>
                    <a:pt x="31449" y="22214"/>
                    <a:pt x="50570" y="0"/>
                  </a:cubicBezTo>
                  <a:close/>
                </a:path>
              </a:pathLst>
            </a:custGeom>
            <a:solidFill>
              <a:srgbClr val="394D6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8" name="자유형: 도형 1067">
              <a:extLst>
                <a:ext uri="{FF2B5EF4-FFF2-40B4-BE49-F238E27FC236}">
                  <a16:creationId xmlns:a16="http://schemas.microsoft.com/office/drawing/2014/main" id="{AC866863-1D6F-F295-3368-DC3D9185AE14}"/>
                </a:ext>
              </a:extLst>
            </p:cNvPr>
            <p:cNvSpPr/>
            <p:nvPr/>
          </p:nvSpPr>
          <p:spPr>
            <a:xfrm>
              <a:off x="18809336" y="6415619"/>
              <a:ext cx="647945" cy="299542"/>
            </a:xfrm>
            <a:custGeom>
              <a:avLst/>
              <a:gdLst>
                <a:gd name="connsiteX0" fmla="*/ 278097 w 647945"/>
                <a:gd name="connsiteY0" fmla="*/ 20475 h 299542"/>
                <a:gd name="connsiteX1" fmla="*/ 350941 w 647945"/>
                <a:gd name="connsiteY1" fmla="*/ 73181 h 299542"/>
                <a:gd name="connsiteX2" fmla="*/ 528770 w 647945"/>
                <a:gd name="connsiteY2" fmla="*/ 155700 h 299542"/>
                <a:gd name="connsiteX3" fmla="*/ 633985 w 647945"/>
                <a:gd name="connsiteY3" fmla="*/ 236054 h 299542"/>
                <a:gd name="connsiteX4" fmla="*/ 598465 w 647945"/>
                <a:gd name="connsiteY4" fmla="*/ 299420 h 299542"/>
                <a:gd name="connsiteX5" fmla="*/ 37526 w 647945"/>
                <a:gd name="connsiteY5" fmla="*/ 286563 h 299542"/>
                <a:gd name="connsiteX6" fmla="*/ 1678 w 647945"/>
                <a:gd name="connsiteY6" fmla="*/ 233398 h 299542"/>
                <a:gd name="connsiteX7" fmla="*/ 4203 w 647945"/>
                <a:gd name="connsiteY7" fmla="*/ 221492 h 299542"/>
                <a:gd name="connsiteX8" fmla="*/ 7909 w 647945"/>
                <a:gd name="connsiteY8" fmla="*/ 122869 h 299542"/>
                <a:gd name="connsiteX9" fmla="*/ 20340 w 647945"/>
                <a:gd name="connsiteY9" fmla="*/ 47795 h 299542"/>
                <a:gd name="connsiteX10" fmla="*/ 62387 w 647945"/>
                <a:gd name="connsiteY10" fmla="*/ 32905 h 299542"/>
                <a:gd name="connsiteX11" fmla="*/ 213485 w 647945"/>
                <a:gd name="connsiteY11" fmla="*/ 9160 h 299542"/>
                <a:gd name="connsiteX12" fmla="*/ 278097 w 647945"/>
                <a:gd name="connsiteY12" fmla="*/ 20475 h 29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7945" h="299542">
                  <a:moveTo>
                    <a:pt x="278097" y="20475"/>
                  </a:moveTo>
                  <a:cubicBezTo>
                    <a:pt x="305614" y="33528"/>
                    <a:pt x="326900" y="55240"/>
                    <a:pt x="350941" y="73181"/>
                  </a:cubicBezTo>
                  <a:cubicBezTo>
                    <a:pt x="404401" y="113096"/>
                    <a:pt x="466618" y="134349"/>
                    <a:pt x="528770" y="155700"/>
                  </a:cubicBezTo>
                  <a:cubicBezTo>
                    <a:pt x="572752" y="170820"/>
                    <a:pt x="613978" y="189547"/>
                    <a:pt x="633985" y="236054"/>
                  </a:cubicBezTo>
                  <a:cubicBezTo>
                    <a:pt x="660321" y="280528"/>
                    <a:pt x="649891" y="301355"/>
                    <a:pt x="598465" y="299420"/>
                  </a:cubicBezTo>
                  <a:cubicBezTo>
                    <a:pt x="411551" y="292401"/>
                    <a:pt x="224538" y="289580"/>
                    <a:pt x="37526" y="286563"/>
                  </a:cubicBezTo>
                  <a:cubicBezTo>
                    <a:pt x="595" y="285940"/>
                    <a:pt x="-3144" y="278790"/>
                    <a:pt x="1678" y="233398"/>
                  </a:cubicBezTo>
                  <a:cubicBezTo>
                    <a:pt x="2268" y="229396"/>
                    <a:pt x="3187" y="225395"/>
                    <a:pt x="4203" y="221492"/>
                  </a:cubicBezTo>
                  <a:cubicBezTo>
                    <a:pt x="12468" y="188924"/>
                    <a:pt x="7188" y="155766"/>
                    <a:pt x="7909" y="122869"/>
                  </a:cubicBezTo>
                  <a:cubicBezTo>
                    <a:pt x="8041" y="97189"/>
                    <a:pt x="6204" y="71147"/>
                    <a:pt x="20340" y="47795"/>
                  </a:cubicBezTo>
                  <a:cubicBezTo>
                    <a:pt x="31229" y="34053"/>
                    <a:pt x="46840" y="33299"/>
                    <a:pt x="62387" y="32905"/>
                  </a:cubicBezTo>
                  <a:cubicBezTo>
                    <a:pt x="113682" y="31561"/>
                    <a:pt x="165207" y="37661"/>
                    <a:pt x="213485" y="9160"/>
                  </a:cubicBezTo>
                  <a:cubicBezTo>
                    <a:pt x="232836" y="-2286"/>
                    <a:pt x="260845" y="-7337"/>
                    <a:pt x="278097" y="20475"/>
                  </a:cubicBezTo>
                  <a:close/>
                </a:path>
              </a:pathLst>
            </a:custGeom>
            <a:solidFill>
              <a:srgbClr val="37435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9" name="자유형: 도형 1068">
              <a:extLst>
                <a:ext uri="{FF2B5EF4-FFF2-40B4-BE49-F238E27FC236}">
                  <a16:creationId xmlns:a16="http://schemas.microsoft.com/office/drawing/2014/main" id="{BE72FAA0-7395-7856-7F40-BD7168FECA2F}"/>
                </a:ext>
              </a:extLst>
            </p:cNvPr>
            <p:cNvSpPr/>
            <p:nvPr/>
          </p:nvSpPr>
          <p:spPr>
            <a:xfrm>
              <a:off x="18375137" y="2599047"/>
              <a:ext cx="436861" cy="557991"/>
            </a:xfrm>
            <a:custGeom>
              <a:avLst/>
              <a:gdLst>
                <a:gd name="connsiteX0" fmla="*/ 29677 w 436861"/>
                <a:gd name="connsiteY0" fmla="*/ 286420 h 557991"/>
                <a:gd name="connsiteX1" fmla="*/ 117903 w 436861"/>
                <a:gd name="connsiteY1" fmla="*/ 91733 h 557991"/>
                <a:gd name="connsiteX2" fmla="*/ 125873 w 436861"/>
                <a:gd name="connsiteY2" fmla="*/ 29483 h 557991"/>
                <a:gd name="connsiteX3" fmla="*/ 142239 w 436861"/>
                <a:gd name="connsiteY3" fmla="*/ 3599 h 557991"/>
                <a:gd name="connsiteX4" fmla="*/ 179268 w 436861"/>
                <a:gd name="connsiteY4" fmla="*/ 7780 h 557991"/>
                <a:gd name="connsiteX5" fmla="*/ 208753 w 436861"/>
                <a:gd name="connsiteY5" fmla="*/ 101825 h 557991"/>
                <a:gd name="connsiteX6" fmla="*/ 181695 w 436861"/>
                <a:gd name="connsiteY6" fmla="*/ 204658 h 557991"/>
                <a:gd name="connsiteX7" fmla="*/ 193338 w 436861"/>
                <a:gd name="connsiteY7" fmla="*/ 227322 h 557991"/>
                <a:gd name="connsiteX8" fmla="*/ 398193 w 436861"/>
                <a:gd name="connsiteY8" fmla="*/ 247486 h 557991"/>
                <a:gd name="connsiteX9" fmla="*/ 428498 w 436861"/>
                <a:gd name="connsiteY9" fmla="*/ 349116 h 557991"/>
                <a:gd name="connsiteX10" fmla="*/ 424496 w 436861"/>
                <a:gd name="connsiteY10" fmla="*/ 387853 h 557991"/>
                <a:gd name="connsiteX11" fmla="*/ 321839 w 436861"/>
                <a:gd name="connsiteY11" fmla="*/ 334714 h 557991"/>
                <a:gd name="connsiteX12" fmla="*/ 294289 w 436861"/>
                <a:gd name="connsiteY12" fmla="*/ 354439 h 557991"/>
                <a:gd name="connsiteX13" fmla="*/ 287336 w 436861"/>
                <a:gd name="connsiteY13" fmla="*/ 497037 h 557991"/>
                <a:gd name="connsiteX14" fmla="*/ 265198 w 436861"/>
                <a:gd name="connsiteY14" fmla="*/ 542258 h 557991"/>
                <a:gd name="connsiteX15" fmla="*/ 151849 w 436861"/>
                <a:gd name="connsiteY15" fmla="*/ 551678 h 557991"/>
                <a:gd name="connsiteX16" fmla="*/ 103079 w 436861"/>
                <a:gd name="connsiteY16" fmla="*/ 553728 h 557991"/>
                <a:gd name="connsiteX17" fmla="*/ 37647 w 436861"/>
                <a:gd name="connsiteY17" fmla="*/ 531124 h 557991"/>
                <a:gd name="connsiteX18" fmla="*/ 29677 w 436861"/>
                <a:gd name="connsiteY18" fmla="*/ 286420 h 55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6861" h="557991">
                  <a:moveTo>
                    <a:pt x="29677" y="286420"/>
                  </a:moveTo>
                  <a:cubicBezTo>
                    <a:pt x="71298" y="227043"/>
                    <a:pt x="100652" y="161992"/>
                    <a:pt x="117903" y="91733"/>
                  </a:cubicBezTo>
                  <a:cubicBezTo>
                    <a:pt x="122888" y="71529"/>
                    <a:pt x="124561" y="50339"/>
                    <a:pt x="125873" y="29483"/>
                  </a:cubicBezTo>
                  <a:cubicBezTo>
                    <a:pt x="126660" y="16944"/>
                    <a:pt x="130137" y="7567"/>
                    <a:pt x="142239" y="3599"/>
                  </a:cubicBezTo>
                  <a:cubicBezTo>
                    <a:pt x="154932" y="-553"/>
                    <a:pt x="166936" y="-3200"/>
                    <a:pt x="179268" y="7780"/>
                  </a:cubicBezTo>
                  <a:cubicBezTo>
                    <a:pt x="208261" y="33596"/>
                    <a:pt x="213148" y="66095"/>
                    <a:pt x="208753" y="101825"/>
                  </a:cubicBezTo>
                  <a:cubicBezTo>
                    <a:pt x="204358" y="137299"/>
                    <a:pt x="191469" y="170578"/>
                    <a:pt x="181695" y="204658"/>
                  </a:cubicBezTo>
                  <a:cubicBezTo>
                    <a:pt x="178382" y="216266"/>
                    <a:pt x="175070" y="225675"/>
                    <a:pt x="193338" y="227322"/>
                  </a:cubicBezTo>
                  <a:cubicBezTo>
                    <a:pt x="261688" y="233468"/>
                    <a:pt x="329940" y="240674"/>
                    <a:pt x="398193" y="247486"/>
                  </a:cubicBezTo>
                  <a:cubicBezTo>
                    <a:pt x="439747" y="281166"/>
                    <a:pt x="444207" y="297804"/>
                    <a:pt x="428498" y="349116"/>
                  </a:cubicBezTo>
                  <a:cubicBezTo>
                    <a:pt x="424759" y="361294"/>
                    <a:pt x="425710" y="374901"/>
                    <a:pt x="424496" y="387853"/>
                  </a:cubicBezTo>
                  <a:cubicBezTo>
                    <a:pt x="397143" y="356725"/>
                    <a:pt x="359229" y="347096"/>
                    <a:pt x="321839" y="334714"/>
                  </a:cubicBezTo>
                  <a:cubicBezTo>
                    <a:pt x="298783" y="327083"/>
                    <a:pt x="293076" y="334488"/>
                    <a:pt x="294289" y="354439"/>
                  </a:cubicBezTo>
                  <a:cubicBezTo>
                    <a:pt x="297176" y="402278"/>
                    <a:pt x="287106" y="449411"/>
                    <a:pt x="287336" y="497037"/>
                  </a:cubicBezTo>
                  <a:cubicBezTo>
                    <a:pt x="287435" y="516266"/>
                    <a:pt x="281925" y="531760"/>
                    <a:pt x="265198" y="542258"/>
                  </a:cubicBezTo>
                  <a:cubicBezTo>
                    <a:pt x="228366" y="556801"/>
                    <a:pt x="190025" y="553472"/>
                    <a:pt x="151849" y="551678"/>
                  </a:cubicBezTo>
                  <a:cubicBezTo>
                    <a:pt x="135516" y="550910"/>
                    <a:pt x="119117" y="547578"/>
                    <a:pt x="103079" y="553728"/>
                  </a:cubicBezTo>
                  <a:cubicBezTo>
                    <a:pt x="75529" y="562747"/>
                    <a:pt x="51947" y="558464"/>
                    <a:pt x="37647" y="531124"/>
                  </a:cubicBezTo>
                  <a:cubicBezTo>
                    <a:pt x="-4170" y="450982"/>
                    <a:pt x="-17059" y="369588"/>
                    <a:pt x="29677" y="286420"/>
                  </a:cubicBezTo>
                  <a:close/>
                </a:path>
              </a:pathLst>
            </a:custGeom>
            <a:solidFill>
              <a:srgbClr val="E7BBB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2" name="자유형: 도형 1071">
              <a:extLst>
                <a:ext uri="{FF2B5EF4-FFF2-40B4-BE49-F238E27FC236}">
                  <a16:creationId xmlns:a16="http://schemas.microsoft.com/office/drawing/2014/main" id="{AAAD17CA-81ED-D039-ACE1-7ED08B7D5122}"/>
                </a:ext>
              </a:extLst>
            </p:cNvPr>
            <p:cNvSpPr/>
            <p:nvPr/>
          </p:nvSpPr>
          <p:spPr>
            <a:xfrm>
              <a:off x="17947236" y="6346202"/>
              <a:ext cx="374649" cy="350906"/>
            </a:xfrm>
            <a:custGeom>
              <a:avLst/>
              <a:gdLst>
                <a:gd name="connsiteX0" fmla="*/ 343803 w 374649"/>
                <a:gd name="connsiteY0" fmla="*/ 278151 h 350906"/>
                <a:gd name="connsiteX1" fmla="*/ 339244 w 374649"/>
                <a:gd name="connsiteY1" fmla="*/ 293829 h 350906"/>
                <a:gd name="connsiteX2" fmla="*/ 281980 w 374649"/>
                <a:gd name="connsiteY2" fmla="*/ 347847 h 350906"/>
                <a:gd name="connsiteX3" fmla="*/ 38522 w 374649"/>
                <a:gd name="connsiteY3" fmla="*/ 350864 h 350906"/>
                <a:gd name="connsiteX4" fmla="*/ 2346 w 374649"/>
                <a:gd name="connsiteY4" fmla="*/ 308555 h 350906"/>
                <a:gd name="connsiteX5" fmla="*/ 2773 w 374649"/>
                <a:gd name="connsiteY5" fmla="*/ 291959 h 350906"/>
                <a:gd name="connsiteX6" fmla="*/ 27765 w 374649"/>
                <a:gd name="connsiteY6" fmla="*/ 209768 h 350906"/>
                <a:gd name="connsiteX7" fmla="*/ 99296 w 374649"/>
                <a:gd name="connsiteY7" fmla="*/ 52405 h 350906"/>
                <a:gd name="connsiteX8" fmla="*/ 131176 w 374649"/>
                <a:gd name="connsiteY8" fmla="*/ 11604 h 350906"/>
                <a:gd name="connsiteX9" fmla="*/ 208841 w 374649"/>
                <a:gd name="connsiteY9" fmla="*/ 1929 h 350906"/>
                <a:gd name="connsiteX10" fmla="*/ 359284 w 374649"/>
                <a:gd name="connsiteY10" fmla="*/ 27774 h 350906"/>
                <a:gd name="connsiteX11" fmla="*/ 374436 w 374649"/>
                <a:gd name="connsiteY11" fmla="*/ 69820 h 350906"/>
                <a:gd name="connsiteX12" fmla="*/ 353380 w 374649"/>
                <a:gd name="connsiteY12" fmla="*/ 261293 h 350906"/>
                <a:gd name="connsiteX13" fmla="*/ 343803 w 374649"/>
                <a:gd name="connsiteY13" fmla="*/ 278151 h 35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4649" h="350906">
                  <a:moveTo>
                    <a:pt x="343803" y="278151"/>
                  </a:moveTo>
                  <a:cubicBezTo>
                    <a:pt x="342229" y="283366"/>
                    <a:pt x="339769" y="288516"/>
                    <a:pt x="339244" y="293829"/>
                  </a:cubicBezTo>
                  <a:cubicBezTo>
                    <a:pt x="334292" y="347125"/>
                    <a:pt x="334390" y="347158"/>
                    <a:pt x="281980" y="347847"/>
                  </a:cubicBezTo>
                  <a:cubicBezTo>
                    <a:pt x="200838" y="348929"/>
                    <a:pt x="119664" y="350208"/>
                    <a:pt x="38522" y="350864"/>
                  </a:cubicBezTo>
                  <a:cubicBezTo>
                    <a:pt x="-2868" y="351192"/>
                    <a:pt x="-2803" y="350667"/>
                    <a:pt x="2346" y="308555"/>
                  </a:cubicBezTo>
                  <a:cubicBezTo>
                    <a:pt x="3002" y="303078"/>
                    <a:pt x="2641" y="297502"/>
                    <a:pt x="2773" y="291959"/>
                  </a:cubicBezTo>
                  <a:cubicBezTo>
                    <a:pt x="5003" y="262704"/>
                    <a:pt x="15301" y="236137"/>
                    <a:pt x="27765" y="209768"/>
                  </a:cubicBezTo>
                  <a:cubicBezTo>
                    <a:pt x="52363" y="157686"/>
                    <a:pt x="75452" y="104849"/>
                    <a:pt x="99296" y="52405"/>
                  </a:cubicBezTo>
                  <a:cubicBezTo>
                    <a:pt x="106610" y="36268"/>
                    <a:pt x="113957" y="20033"/>
                    <a:pt x="131176" y="11604"/>
                  </a:cubicBezTo>
                  <a:cubicBezTo>
                    <a:pt x="155216" y="-5942"/>
                    <a:pt x="182897" y="1503"/>
                    <a:pt x="208841" y="1929"/>
                  </a:cubicBezTo>
                  <a:cubicBezTo>
                    <a:pt x="260071" y="2716"/>
                    <a:pt x="310448" y="11440"/>
                    <a:pt x="359284" y="27774"/>
                  </a:cubicBezTo>
                  <a:cubicBezTo>
                    <a:pt x="373223" y="38531"/>
                    <a:pt x="375453" y="54274"/>
                    <a:pt x="374436" y="69820"/>
                  </a:cubicBezTo>
                  <a:cubicBezTo>
                    <a:pt x="370304" y="133940"/>
                    <a:pt x="362563" y="197699"/>
                    <a:pt x="353380" y="261293"/>
                  </a:cubicBezTo>
                  <a:cubicBezTo>
                    <a:pt x="352429" y="267886"/>
                    <a:pt x="349707" y="274052"/>
                    <a:pt x="343803" y="278151"/>
                  </a:cubicBezTo>
                  <a:close/>
                </a:path>
              </a:pathLst>
            </a:custGeom>
            <a:solidFill>
              <a:srgbClr val="39455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3" name="자유형: 도형 1072">
              <a:extLst>
                <a:ext uri="{FF2B5EF4-FFF2-40B4-BE49-F238E27FC236}">
                  <a16:creationId xmlns:a16="http://schemas.microsoft.com/office/drawing/2014/main" id="{F4E3B82A-E184-C914-2EF4-FA75CD3C4C22}"/>
                </a:ext>
              </a:extLst>
            </p:cNvPr>
            <p:cNvSpPr/>
            <p:nvPr/>
          </p:nvSpPr>
          <p:spPr>
            <a:xfrm>
              <a:off x="19288103" y="2647671"/>
              <a:ext cx="241799" cy="1329022"/>
            </a:xfrm>
            <a:custGeom>
              <a:avLst/>
              <a:gdLst>
                <a:gd name="connsiteX0" fmla="*/ 80603 w 241799"/>
                <a:gd name="connsiteY0" fmla="*/ 1329022 h 1329022"/>
                <a:gd name="connsiteX1" fmla="*/ 61974 w 241799"/>
                <a:gd name="connsiteY1" fmla="*/ 1245880 h 1329022"/>
                <a:gd name="connsiteX2" fmla="*/ 34588 w 241799"/>
                <a:gd name="connsiteY2" fmla="*/ 915122 h 1329022"/>
                <a:gd name="connsiteX3" fmla="*/ 28323 w 241799"/>
                <a:gd name="connsiteY3" fmla="*/ 745443 h 1329022"/>
                <a:gd name="connsiteX4" fmla="*/ 19566 w 241799"/>
                <a:gd name="connsiteY4" fmla="*/ 464009 h 1329022"/>
                <a:gd name="connsiteX5" fmla="*/ 576 w 241799"/>
                <a:gd name="connsiteY5" fmla="*/ 38616 h 1329022"/>
                <a:gd name="connsiteX6" fmla="*/ 5824 w 241799"/>
                <a:gd name="connsiteY6" fmla="*/ 0 h 1329022"/>
                <a:gd name="connsiteX7" fmla="*/ 20550 w 241799"/>
                <a:gd name="connsiteY7" fmla="*/ 45310 h 1329022"/>
                <a:gd name="connsiteX8" fmla="*/ 55021 w 241799"/>
                <a:gd name="connsiteY8" fmla="*/ 405307 h 1329022"/>
                <a:gd name="connsiteX9" fmla="*/ 72666 w 241799"/>
                <a:gd name="connsiteY9" fmla="*/ 569936 h 1329022"/>
                <a:gd name="connsiteX10" fmla="*/ 79947 w 241799"/>
                <a:gd name="connsiteY10" fmla="*/ 721202 h 1329022"/>
                <a:gd name="connsiteX11" fmla="*/ 125076 w 241799"/>
                <a:gd name="connsiteY11" fmla="*/ 760858 h 1329022"/>
                <a:gd name="connsiteX12" fmla="*/ 181816 w 241799"/>
                <a:gd name="connsiteY12" fmla="*/ 760995 h 1329022"/>
                <a:gd name="connsiteX13" fmla="*/ 241705 w 241799"/>
                <a:gd name="connsiteY13" fmla="*/ 726896 h 1329022"/>
                <a:gd name="connsiteX14" fmla="*/ 216976 w 241799"/>
                <a:gd name="connsiteY14" fmla="*/ 872973 h 1329022"/>
                <a:gd name="connsiteX15" fmla="*/ 121239 w 241799"/>
                <a:gd name="connsiteY15" fmla="*/ 1215149 h 1329022"/>
                <a:gd name="connsiteX16" fmla="*/ 80603 w 241799"/>
                <a:gd name="connsiteY16" fmla="*/ 1329022 h 132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799" h="1329022">
                  <a:moveTo>
                    <a:pt x="80603" y="1329022"/>
                  </a:moveTo>
                  <a:cubicBezTo>
                    <a:pt x="57513" y="1305309"/>
                    <a:pt x="64958" y="1273266"/>
                    <a:pt x="61974" y="1245880"/>
                  </a:cubicBezTo>
                  <a:cubicBezTo>
                    <a:pt x="49970" y="1135935"/>
                    <a:pt x="42032" y="1025506"/>
                    <a:pt x="34588" y="915122"/>
                  </a:cubicBezTo>
                  <a:cubicBezTo>
                    <a:pt x="30783" y="858700"/>
                    <a:pt x="32292" y="802097"/>
                    <a:pt x="28323" y="745443"/>
                  </a:cubicBezTo>
                  <a:cubicBezTo>
                    <a:pt x="21764" y="651884"/>
                    <a:pt x="26126" y="557564"/>
                    <a:pt x="19566" y="464009"/>
                  </a:cubicBezTo>
                  <a:cubicBezTo>
                    <a:pt x="9595" y="322313"/>
                    <a:pt x="-2835" y="180853"/>
                    <a:pt x="576" y="38616"/>
                  </a:cubicBezTo>
                  <a:cubicBezTo>
                    <a:pt x="872" y="26753"/>
                    <a:pt x="-2638" y="14306"/>
                    <a:pt x="5824" y="0"/>
                  </a:cubicBezTo>
                  <a:cubicBezTo>
                    <a:pt x="17270" y="14333"/>
                    <a:pt x="18713" y="29748"/>
                    <a:pt x="20550" y="45310"/>
                  </a:cubicBezTo>
                  <a:cubicBezTo>
                    <a:pt x="34588" y="165054"/>
                    <a:pt x="51117" y="284451"/>
                    <a:pt x="55021" y="405307"/>
                  </a:cubicBezTo>
                  <a:cubicBezTo>
                    <a:pt x="56791" y="460326"/>
                    <a:pt x="71977" y="514999"/>
                    <a:pt x="72666" y="569936"/>
                  </a:cubicBezTo>
                  <a:cubicBezTo>
                    <a:pt x="73289" y="620592"/>
                    <a:pt x="71059" y="670759"/>
                    <a:pt x="79947" y="721202"/>
                  </a:cubicBezTo>
                  <a:cubicBezTo>
                    <a:pt x="84899" y="749395"/>
                    <a:pt x="95066" y="763518"/>
                    <a:pt x="125076" y="760858"/>
                  </a:cubicBezTo>
                  <a:cubicBezTo>
                    <a:pt x="143869" y="759192"/>
                    <a:pt x="163187" y="758588"/>
                    <a:pt x="181816" y="760995"/>
                  </a:cubicBezTo>
                  <a:cubicBezTo>
                    <a:pt x="211367" y="764816"/>
                    <a:pt x="230915" y="754396"/>
                    <a:pt x="241705" y="726896"/>
                  </a:cubicBezTo>
                  <a:cubicBezTo>
                    <a:pt x="243082" y="777184"/>
                    <a:pt x="229176" y="825361"/>
                    <a:pt x="216976" y="872973"/>
                  </a:cubicBezTo>
                  <a:cubicBezTo>
                    <a:pt x="187621" y="987693"/>
                    <a:pt x="155414" y="1101760"/>
                    <a:pt x="121239" y="1215149"/>
                  </a:cubicBezTo>
                  <a:cubicBezTo>
                    <a:pt x="109661" y="1253522"/>
                    <a:pt x="100609" y="1293404"/>
                    <a:pt x="80603" y="1329022"/>
                  </a:cubicBezTo>
                  <a:close/>
                </a:path>
              </a:pathLst>
            </a:custGeom>
            <a:solidFill>
              <a:srgbClr val="313C48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5" name="자유형: 도형 1074">
              <a:extLst>
                <a:ext uri="{FF2B5EF4-FFF2-40B4-BE49-F238E27FC236}">
                  <a16:creationId xmlns:a16="http://schemas.microsoft.com/office/drawing/2014/main" id="{629399C9-AB20-714A-22A3-888DCD903C2F}"/>
                </a:ext>
              </a:extLst>
            </p:cNvPr>
            <p:cNvSpPr/>
            <p:nvPr/>
          </p:nvSpPr>
          <p:spPr>
            <a:xfrm>
              <a:off x="18640334" y="2912531"/>
              <a:ext cx="159298" cy="230218"/>
            </a:xfrm>
            <a:custGeom>
              <a:avLst/>
              <a:gdLst>
                <a:gd name="connsiteX0" fmla="*/ 0 w 159298"/>
                <a:gd name="connsiteY0" fmla="*/ 228772 h 230218"/>
                <a:gd name="connsiteX1" fmla="*/ 13152 w 159298"/>
                <a:gd name="connsiteY1" fmla="*/ 182248 h 230218"/>
                <a:gd name="connsiteX2" fmla="*/ 19613 w 159298"/>
                <a:gd name="connsiteY2" fmla="*/ 19729 h 230218"/>
                <a:gd name="connsiteX3" fmla="*/ 41981 w 159298"/>
                <a:gd name="connsiteY3" fmla="*/ 3766 h 230218"/>
                <a:gd name="connsiteX4" fmla="*/ 107183 w 159298"/>
                <a:gd name="connsiteY4" fmla="*/ 26328 h 230218"/>
                <a:gd name="connsiteX5" fmla="*/ 159298 w 159298"/>
                <a:gd name="connsiteY5" fmla="*/ 74367 h 230218"/>
                <a:gd name="connsiteX6" fmla="*/ 152739 w 159298"/>
                <a:gd name="connsiteY6" fmla="*/ 195866 h 230218"/>
                <a:gd name="connsiteX7" fmla="*/ 38177 w 159298"/>
                <a:gd name="connsiteY7" fmla="*/ 226213 h 230218"/>
                <a:gd name="connsiteX8" fmla="*/ 0 w 159298"/>
                <a:gd name="connsiteY8" fmla="*/ 228772 h 2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298" h="230218">
                  <a:moveTo>
                    <a:pt x="0" y="228772"/>
                  </a:moveTo>
                  <a:cubicBezTo>
                    <a:pt x="10528" y="214993"/>
                    <a:pt x="13283" y="199605"/>
                    <a:pt x="13152" y="182248"/>
                  </a:cubicBezTo>
                  <a:cubicBezTo>
                    <a:pt x="12693" y="128014"/>
                    <a:pt x="23713" y="74193"/>
                    <a:pt x="19613" y="19729"/>
                  </a:cubicBezTo>
                  <a:cubicBezTo>
                    <a:pt x="18334" y="2681"/>
                    <a:pt x="29190" y="-5263"/>
                    <a:pt x="41981" y="3766"/>
                  </a:cubicBezTo>
                  <a:cubicBezTo>
                    <a:pt x="62119" y="17987"/>
                    <a:pt x="85208" y="19949"/>
                    <a:pt x="107183" y="26328"/>
                  </a:cubicBezTo>
                  <a:cubicBezTo>
                    <a:pt x="133027" y="33829"/>
                    <a:pt x="153132" y="46187"/>
                    <a:pt x="159298" y="74367"/>
                  </a:cubicBezTo>
                  <a:cubicBezTo>
                    <a:pt x="157134" y="114862"/>
                    <a:pt x="154936" y="155360"/>
                    <a:pt x="152739" y="195866"/>
                  </a:cubicBezTo>
                  <a:cubicBezTo>
                    <a:pt x="124205" y="241917"/>
                    <a:pt x="79403" y="229506"/>
                    <a:pt x="38177" y="226213"/>
                  </a:cubicBezTo>
                  <a:cubicBezTo>
                    <a:pt x="24795" y="225147"/>
                    <a:pt x="12529" y="224482"/>
                    <a:pt x="0" y="228772"/>
                  </a:cubicBezTo>
                  <a:close/>
                </a:path>
              </a:pathLst>
            </a:custGeom>
            <a:solidFill>
              <a:srgbClr val="D7979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9" name="자유형: 도형 1078">
              <a:extLst>
                <a:ext uri="{FF2B5EF4-FFF2-40B4-BE49-F238E27FC236}">
                  <a16:creationId xmlns:a16="http://schemas.microsoft.com/office/drawing/2014/main" id="{EEAC92CE-5520-009F-8ADB-98076A4736D3}"/>
                </a:ext>
              </a:extLst>
            </p:cNvPr>
            <p:cNvSpPr/>
            <p:nvPr/>
          </p:nvSpPr>
          <p:spPr>
            <a:xfrm>
              <a:off x="18826465" y="6359417"/>
              <a:ext cx="261951" cy="104030"/>
            </a:xfrm>
            <a:custGeom>
              <a:avLst/>
              <a:gdLst>
                <a:gd name="connsiteX0" fmla="*/ 260967 w 261951"/>
                <a:gd name="connsiteY0" fmla="*/ 76677 h 104030"/>
                <a:gd name="connsiteX1" fmla="*/ 174611 w 261951"/>
                <a:gd name="connsiteY1" fmla="*/ 83761 h 104030"/>
                <a:gd name="connsiteX2" fmla="*/ 116264 w 261951"/>
                <a:gd name="connsiteY2" fmla="*/ 100357 h 104030"/>
                <a:gd name="connsiteX3" fmla="*/ 7605 w 261951"/>
                <a:gd name="connsiteY3" fmla="*/ 104030 h 104030"/>
                <a:gd name="connsiteX4" fmla="*/ 8392 w 261951"/>
                <a:gd name="connsiteY4" fmla="*/ 61557 h 104030"/>
                <a:gd name="connsiteX5" fmla="*/ 120200 w 261951"/>
                <a:gd name="connsiteY5" fmla="*/ 2620 h 104030"/>
                <a:gd name="connsiteX6" fmla="*/ 182188 w 261951"/>
                <a:gd name="connsiteY6" fmla="*/ 4030 h 104030"/>
                <a:gd name="connsiteX7" fmla="*/ 261952 w 261951"/>
                <a:gd name="connsiteY7" fmla="*/ 5276 h 104030"/>
                <a:gd name="connsiteX8" fmla="*/ 260967 w 261951"/>
                <a:gd name="connsiteY8" fmla="*/ 76677 h 10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951" h="104030">
                  <a:moveTo>
                    <a:pt x="260967" y="76677"/>
                  </a:moveTo>
                  <a:cubicBezTo>
                    <a:pt x="230499" y="57589"/>
                    <a:pt x="199931" y="67395"/>
                    <a:pt x="174611" y="83761"/>
                  </a:cubicBezTo>
                  <a:cubicBezTo>
                    <a:pt x="155392" y="96159"/>
                    <a:pt x="137550" y="99898"/>
                    <a:pt x="116264" y="100357"/>
                  </a:cubicBezTo>
                  <a:cubicBezTo>
                    <a:pt x="80056" y="101144"/>
                    <a:pt x="43519" y="94519"/>
                    <a:pt x="7605" y="104030"/>
                  </a:cubicBezTo>
                  <a:cubicBezTo>
                    <a:pt x="-5415" y="89600"/>
                    <a:pt x="619" y="75595"/>
                    <a:pt x="8392" y="61557"/>
                  </a:cubicBezTo>
                  <a:cubicBezTo>
                    <a:pt x="32761" y="17674"/>
                    <a:pt x="77661" y="10885"/>
                    <a:pt x="120200" y="2620"/>
                  </a:cubicBezTo>
                  <a:cubicBezTo>
                    <a:pt x="139944" y="-1185"/>
                    <a:pt x="161623" y="-955"/>
                    <a:pt x="182188" y="4030"/>
                  </a:cubicBezTo>
                  <a:cubicBezTo>
                    <a:pt x="208787" y="4456"/>
                    <a:pt x="235385" y="4850"/>
                    <a:pt x="261952" y="5276"/>
                  </a:cubicBezTo>
                  <a:cubicBezTo>
                    <a:pt x="261624" y="29055"/>
                    <a:pt x="261296" y="52866"/>
                    <a:pt x="260967" y="76677"/>
                  </a:cubicBezTo>
                  <a:close/>
                </a:path>
              </a:pathLst>
            </a:custGeom>
            <a:solidFill>
              <a:srgbClr val="D0878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0" name="자유형: 도형 1079">
              <a:extLst>
                <a:ext uri="{FF2B5EF4-FFF2-40B4-BE49-F238E27FC236}">
                  <a16:creationId xmlns:a16="http://schemas.microsoft.com/office/drawing/2014/main" id="{3B9CE40F-2D31-4E87-D8CB-97DCD5F0D6DC}"/>
                </a:ext>
              </a:extLst>
            </p:cNvPr>
            <p:cNvSpPr/>
            <p:nvPr/>
          </p:nvSpPr>
          <p:spPr>
            <a:xfrm>
              <a:off x="18636885" y="1908391"/>
              <a:ext cx="276884" cy="188183"/>
            </a:xfrm>
            <a:custGeom>
              <a:avLst/>
              <a:gdLst>
                <a:gd name="connsiteX0" fmla="*/ 276556 w 276884"/>
                <a:gd name="connsiteY0" fmla="*/ 142080 h 188183"/>
                <a:gd name="connsiteX1" fmla="*/ 195546 w 276884"/>
                <a:gd name="connsiteY1" fmla="*/ 187019 h 188183"/>
                <a:gd name="connsiteX2" fmla="*/ 236 w 276884"/>
                <a:gd name="connsiteY2" fmla="*/ 0 h 188183"/>
                <a:gd name="connsiteX3" fmla="*/ 220800 w 276884"/>
                <a:gd name="connsiteY3" fmla="*/ 114733 h 188183"/>
                <a:gd name="connsiteX4" fmla="*/ 276884 w 276884"/>
                <a:gd name="connsiteY4" fmla="*/ 109059 h 188183"/>
                <a:gd name="connsiteX5" fmla="*/ 276556 w 276884"/>
                <a:gd name="connsiteY5" fmla="*/ 142080 h 18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884" h="188183">
                  <a:moveTo>
                    <a:pt x="276556" y="142080"/>
                  </a:moveTo>
                  <a:cubicBezTo>
                    <a:pt x="259862" y="175514"/>
                    <a:pt x="227327" y="182201"/>
                    <a:pt x="195546" y="187019"/>
                  </a:cubicBezTo>
                  <a:cubicBezTo>
                    <a:pt x="106565" y="200525"/>
                    <a:pt x="-5832" y="93956"/>
                    <a:pt x="236" y="0"/>
                  </a:cubicBezTo>
                  <a:cubicBezTo>
                    <a:pt x="52416" y="82155"/>
                    <a:pt x="126670" y="117760"/>
                    <a:pt x="220800" y="114733"/>
                  </a:cubicBezTo>
                  <a:cubicBezTo>
                    <a:pt x="239692" y="114126"/>
                    <a:pt x="257566" y="104775"/>
                    <a:pt x="276884" y="109059"/>
                  </a:cubicBezTo>
                  <a:cubicBezTo>
                    <a:pt x="276786" y="120069"/>
                    <a:pt x="276687" y="131073"/>
                    <a:pt x="276556" y="142080"/>
                  </a:cubicBezTo>
                  <a:close/>
                </a:path>
              </a:pathLst>
            </a:custGeom>
            <a:solidFill>
              <a:srgbClr val="413E4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2" name="자유형: 도형 1081">
              <a:extLst>
                <a:ext uri="{FF2B5EF4-FFF2-40B4-BE49-F238E27FC236}">
                  <a16:creationId xmlns:a16="http://schemas.microsoft.com/office/drawing/2014/main" id="{F9900B00-EB58-C2DD-2B6C-13921E096125}"/>
                </a:ext>
              </a:extLst>
            </p:cNvPr>
            <p:cNvSpPr/>
            <p:nvPr/>
          </p:nvSpPr>
          <p:spPr>
            <a:xfrm>
              <a:off x="18081221" y="6273090"/>
              <a:ext cx="247617" cy="101272"/>
            </a:xfrm>
            <a:custGeom>
              <a:avLst/>
              <a:gdLst>
                <a:gd name="connsiteX0" fmla="*/ 8899 w 247617"/>
                <a:gd name="connsiteY0" fmla="*/ 0 h 101272"/>
                <a:gd name="connsiteX1" fmla="*/ 217591 w 247617"/>
                <a:gd name="connsiteY1" fmla="*/ 34470 h 101272"/>
                <a:gd name="connsiteX2" fmla="*/ 243862 w 247617"/>
                <a:gd name="connsiteY2" fmla="*/ 37783 h 101272"/>
                <a:gd name="connsiteX3" fmla="*/ 232153 w 247617"/>
                <a:gd name="connsiteY3" fmla="*/ 100197 h 101272"/>
                <a:gd name="connsiteX4" fmla="*/ 200306 w 247617"/>
                <a:gd name="connsiteY4" fmla="*/ 94687 h 101272"/>
                <a:gd name="connsiteX5" fmla="*/ 58423 w 247617"/>
                <a:gd name="connsiteY5" fmla="*/ 60840 h 101272"/>
                <a:gd name="connsiteX6" fmla="*/ 6341 w 247617"/>
                <a:gd name="connsiteY6" fmla="*/ 73467 h 101272"/>
                <a:gd name="connsiteX7" fmla="*/ 2832 w 247617"/>
                <a:gd name="connsiteY7" fmla="*/ 43981 h 101272"/>
                <a:gd name="connsiteX8" fmla="*/ 8899 w 247617"/>
                <a:gd name="connsiteY8" fmla="*/ 0 h 1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17" h="101272">
                  <a:moveTo>
                    <a:pt x="8899" y="0"/>
                  </a:moveTo>
                  <a:cubicBezTo>
                    <a:pt x="79742" y="3706"/>
                    <a:pt x="147272" y="27452"/>
                    <a:pt x="217591" y="34470"/>
                  </a:cubicBezTo>
                  <a:cubicBezTo>
                    <a:pt x="226381" y="35356"/>
                    <a:pt x="235105" y="36668"/>
                    <a:pt x="243862" y="37783"/>
                  </a:cubicBezTo>
                  <a:cubicBezTo>
                    <a:pt x="249470" y="60380"/>
                    <a:pt x="251077" y="82224"/>
                    <a:pt x="232153" y="100197"/>
                  </a:cubicBezTo>
                  <a:cubicBezTo>
                    <a:pt x="220706" y="103181"/>
                    <a:pt x="210703" y="99508"/>
                    <a:pt x="200306" y="94687"/>
                  </a:cubicBezTo>
                  <a:cubicBezTo>
                    <a:pt x="155341" y="73860"/>
                    <a:pt x="106407" y="69137"/>
                    <a:pt x="58423" y="60840"/>
                  </a:cubicBezTo>
                  <a:cubicBezTo>
                    <a:pt x="39860" y="57625"/>
                    <a:pt x="21100" y="57330"/>
                    <a:pt x="6341" y="73467"/>
                  </a:cubicBezTo>
                  <a:cubicBezTo>
                    <a:pt x="-2679" y="62775"/>
                    <a:pt x="-350" y="53427"/>
                    <a:pt x="2832" y="43981"/>
                  </a:cubicBezTo>
                  <a:cubicBezTo>
                    <a:pt x="4832" y="29321"/>
                    <a:pt x="6866" y="14660"/>
                    <a:pt x="8899" y="0"/>
                  </a:cubicBezTo>
                  <a:close/>
                </a:path>
              </a:pathLst>
            </a:custGeom>
            <a:solidFill>
              <a:srgbClr val="C28080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7" name="자유형: 도형 1086">
              <a:extLst>
                <a:ext uri="{FF2B5EF4-FFF2-40B4-BE49-F238E27FC236}">
                  <a16:creationId xmlns:a16="http://schemas.microsoft.com/office/drawing/2014/main" id="{F1C6BF81-713F-2343-CE73-090CAF464CDF}"/>
                </a:ext>
              </a:extLst>
            </p:cNvPr>
            <p:cNvSpPr/>
            <p:nvPr/>
          </p:nvSpPr>
          <p:spPr>
            <a:xfrm>
              <a:off x="18806619" y="3534232"/>
              <a:ext cx="194687" cy="115083"/>
            </a:xfrm>
            <a:custGeom>
              <a:avLst/>
              <a:gdLst>
                <a:gd name="connsiteX0" fmla="*/ 188784 w 194687"/>
                <a:gd name="connsiteY0" fmla="*/ 81109 h 115083"/>
                <a:gd name="connsiteX1" fmla="*/ 180879 w 194687"/>
                <a:gd name="connsiteY1" fmla="*/ 107976 h 115083"/>
                <a:gd name="connsiteX2" fmla="*/ 47065 w 194687"/>
                <a:gd name="connsiteY2" fmla="*/ 115084 h 115083"/>
                <a:gd name="connsiteX3" fmla="*/ 40735 w 194687"/>
                <a:gd name="connsiteY3" fmla="*/ 41086 h 115083"/>
                <a:gd name="connsiteX4" fmla="*/ 0 w 194687"/>
                <a:gd name="connsiteY4" fmla="*/ 1351 h 115083"/>
                <a:gd name="connsiteX5" fmla="*/ 188292 w 194687"/>
                <a:gd name="connsiteY5" fmla="*/ 8258 h 115083"/>
                <a:gd name="connsiteX6" fmla="*/ 188784 w 194687"/>
                <a:gd name="connsiteY6" fmla="*/ 81109 h 11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687" h="115083">
                  <a:moveTo>
                    <a:pt x="188784" y="81109"/>
                  </a:moveTo>
                  <a:cubicBezTo>
                    <a:pt x="182618" y="89016"/>
                    <a:pt x="178715" y="97609"/>
                    <a:pt x="180879" y="107976"/>
                  </a:cubicBezTo>
                  <a:cubicBezTo>
                    <a:pt x="136800" y="120351"/>
                    <a:pt x="91473" y="109118"/>
                    <a:pt x="47065" y="115084"/>
                  </a:cubicBezTo>
                  <a:cubicBezTo>
                    <a:pt x="22860" y="92309"/>
                    <a:pt x="29649" y="66881"/>
                    <a:pt x="40735" y="41086"/>
                  </a:cubicBezTo>
                  <a:cubicBezTo>
                    <a:pt x="55232" y="-932"/>
                    <a:pt x="16366" y="11738"/>
                    <a:pt x="0" y="1351"/>
                  </a:cubicBezTo>
                  <a:cubicBezTo>
                    <a:pt x="62644" y="6441"/>
                    <a:pt x="126042" y="-8606"/>
                    <a:pt x="188292" y="8258"/>
                  </a:cubicBezTo>
                  <a:cubicBezTo>
                    <a:pt x="203280" y="32440"/>
                    <a:pt x="186980" y="56838"/>
                    <a:pt x="188784" y="81109"/>
                  </a:cubicBezTo>
                  <a:close/>
                </a:path>
              </a:pathLst>
            </a:custGeom>
            <a:solidFill>
              <a:srgbClr val="B9C6D1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8" name="자유형: 도형 1087">
              <a:extLst>
                <a:ext uri="{FF2B5EF4-FFF2-40B4-BE49-F238E27FC236}">
                  <a16:creationId xmlns:a16="http://schemas.microsoft.com/office/drawing/2014/main" id="{502F1D7C-C1FF-E668-D3CE-E159FE00F143}"/>
                </a:ext>
              </a:extLst>
            </p:cNvPr>
            <p:cNvSpPr/>
            <p:nvPr/>
          </p:nvSpPr>
          <p:spPr>
            <a:xfrm>
              <a:off x="18077628" y="6317071"/>
              <a:ext cx="234944" cy="61649"/>
            </a:xfrm>
            <a:custGeom>
              <a:avLst/>
              <a:gdLst>
                <a:gd name="connsiteX0" fmla="*/ 6424 w 234944"/>
                <a:gd name="connsiteY0" fmla="*/ 0 h 61649"/>
                <a:gd name="connsiteX1" fmla="*/ 8458 w 234944"/>
                <a:gd name="connsiteY1" fmla="*/ 21614 h 61649"/>
                <a:gd name="connsiteX2" fmla="*/ 85008 w 234944"/>
                <a:gd name="connsiteY2" fmla="*/ 10692 h 61649"/>
                <a:gd name="connsiteX3" fmla="*/ 234861 w 234944"/>
                <a:gd name="connsiteY3" fmla="*/ 54412 h 61649"/>
                <a:gd name="connsiteX4" fmla="*/ 227776 w 234944"/>
                <a:gd name="connsiteY4" fmla="*/ 61266 h 61649"/>
                <a:gd name="connsiteX5" fmla="*/ 783 w 234944"/>
                <a:gd name="connsiteY5" fmla="*/ 40735 h 61649"/>
                <a:gd name="connsiteX6" fmla="*/ 6424 w 234944"/>
                <a:gd name="connsiteY6" fmla="*/ 0 h 6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944" h="61649">
                  <a:moveTo>
                    <a:pt x="6424" y="0"/>
                  </a:moveTo>
                  <a:cubicBezTo>
                    <a:pt x="7015" y="6560"/>
                    <a:pt x="7671" y="13086"/>
                    <a:pt x="8458" y="21614"/>
                  </a:cubicBezTo>
                  <a:cubicBezTo>
                    <a:pt x="31187" y="-6658"/>
                    <a:pt x="59589" y="7675"/>
                    <a:pt x="85008" y="10692"/>
                  </a:cubicBezTo>
                  <a:cubicBezTo>
                    <a:pt x="137123" y="16924"/>
                    <a:pt x="187107" y="32306"/>
                    <a:pt x="234861" y="54412"/>
                  </a:cubicBezTo>
                  <a:cubicBezTo>
                    <a:pt x="235352" y="59692"/>
                    <a:pt x="233778" y="62775"/>
                    <a:pt x="227776" y="61266"/>
                  </a:cubicBezTo>
                  <a:cubicBezTo>
                    <a:pt x="152571" y="49066"/>
                    <a:pt x="77563" y="35159"/>
                    <a:pt x="783" y="40735"/>
                  </a:cubicBezTo>
                  <a:cubicBezTo>
                    <a:pt x="881" y="26894"/>
                    <a:pt x="-3218" y="12496"/>
                    <a:pt x="6424" y="0"/>
                  </a:cubicBezTo>
                  <a:close/>
                </a:path>
              </a:pathLst>
            </a:custGeom>
            <a:solidFill>
              <a:srgbClr val="DBA8A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2" name="자유형: 도형 1091">
              <a:extLst>
                <a:ext uri="{FF2B5EF4-FFF2-40B4-BE49-F238E27FC236}">
                  <a16:creationId xmlns:a16="http://schemas.microsoft.com/office/drawing/2014/main" id="{933A02AC-B397-7760-1273-547D19468D66}"/>
                </a:ext>
              </a:extLst>
            </p:cNvPr>
            <p:cNvSpPr/>
            <p:nvPr/>
          </p:nvSpPr>
          <p:spPr>
            <a:xfrm>
              <a:off x="18994910" y="3542451"/>
              <a:ext cx="32797" cy="72889"/>
            </a:xfrm>
            <a:custGeom>
              <a:avLst/>
              <a:gdLst>
                <a:gd name="connsiteX0" fmla="*/ 492 w 32797"/>
                <a:gd name="connsiteY0" fmla="*/ 72890 h 72889"/>
                <a:gd name="connsiteX1" fmla="*/ 0 w 32797"/>
                <a:gd name="connsiteY1" fmla="*/ 39 h 72889"/>
                <a:gd name="connsiteX2" fmla="*/ 32798 w 32797"/>
                <a:gd name="connsiteY2" fmla="*/ 0 h 72889"/>
                <a:gd name="connsiteX3" fmla="*/ 30896 w 32797"/>
                <a:gd name="connsiteY3" fmla="*/ 18472 h 72889"/>
                <a:gd name="connsiteX4" fmla="*/ 492 w 32797"/>
                <a:gd name="connsiteY4" fmla="*/ 72890 h 7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797" h="72889">
                  <a:moveTo>
                    <a:pt x="492" y="72890"/>
                  </a:moveTo>
                  <a:cubicBezTo>
                    <a:pt x="328" y="48606"/>
                    <a:pt x="164" y="24323"/>
                    <a:pt x="0" y="39"/>
                  </a:cubicBezTo>
                  <a:cubicBezTo>
                    <a:pt x="10921" y="26"/>
                    <a:pt x="21876" y="13"/>
                    <a:pt x="32798" y="0"/>
                  </a:cubicBezTo>
                  <a:cubicBezTo>
                    <a:pt x="32240" y="6402"/>
                    <a:pt x="33388" y="17590"/>
                    <a:pt x="30896" y="18472"/>
                  </a:cubicBezTo>
                  <a:cubicBezTo>
                    <a:pt x="4198" y="27898"/>
                    <a:pt x="8626" y="53805"/>
                    <a:pt x="492" y="72890"/>
                  </a:cubicBezTo>
                  <a:close/>
                </a:path>
              </a:pathLst>
            </a:custGeom>
            <a:solidFill>
              <a:srgbClr val="3C485A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5" name="자유형: 도형 1154">
              <a:extLst>
                <a:ext uri="{FF2B5EF4-FFF2-40B4-BE49-F238E27FC236}">
                  <a16:creationId xmlns:a16="http://schemas.microsoft.com/office/drawing/2014/main" id="{7830F2A6-3B8E-09E7-2833-723F38E045F2}"/>
                </a:ext>
              </a:extLst>
            </p:cNvPr>
            <p:cNvSpPr/>
            <p:nvPr/>
          </p:nvSpPr>
          <p:spPr>
            <a:xfrm>
              <a:off x="18291039" y="4324775"/>
              <a:ext cx="559035" cy="2315527"/>
            </a:xfrm>
            <a:custGeom>
              <a:avLst/>
              <a:gdLst>
                <a:gd name="connsiteX0" fmla="*/ 14365 w 559035"/>
                <a:gd name="connsiteY0" fmla="*/ 2053563 h 2315527"/>
                <a:gd name="connsiteX1" fmla="*/ 21417 w 559035"/>
                <a:gd name="connsiteY1" fmla="*/ 2046708 h 2315527"/>
                <a:gd name="connsiteX2" fmla="*/ 34044 w 559035"/>
                <a:gd name="connsiteY2" fmla="*/ 1986098 h 2315527"/>
                <a:gd name="connsiteX3" fmla="*/ 90259 w 559035"/>
                <a:gd name="connsiteY3" fmla="*/ 1943690 h 2315527"/>
                <a:gd name="connsiteX4" fmla="*/ 273008 w 559035"/>
                <a:gd name="connsiteY4" fmla="*/ 1191410 h 2315527"/>
                <a:gd name="connsiteX5" fmla="*/ 458118 w 559035"/>
                <a:gd name="connsiteY5" fmla="*/ 334372 h 2315527"/>
                <a:gd name="connsiteX6" fmla="*/ 519811 w 559035"/>
                <a:gd name="connsiteY6" fmla="*/ 51427 h 2315527"/>
                <a:gd name="connsiteX7" fmla="*/ 529683 w 559035"/>
                <a:gd name="connsiteY7" fmla="*/ 0 h 2315527"/>
                <a:gd name="connsiteX8" fmla="*/ 538997 w 559035"/>
                <a:gd name="connsiteY8" fmla="*/ 19023 h 2315527"/>
                <a:gd name="connsiteX9" fmla="*/ 541818 w 559035"/>
                <a:gd name="connsiteY9" fmla="*/ 73434 h 2315527"/>
                <a:gd name="connsiteX10" fmla="*/ 536210 w 559035"/>
                <a:gd name="connsiteY10" fmla="*/ 877732 h 2315527"/>
                <a:gd name="connsiteX11" fmla="*/ 531290 w 559035"/>
                <a:gd name="connsiteY11" fmla="*/ 1588622 h 2315527"/>
                <a:gd name="connsiteX12" fmla="*/ 528142 w 559035"/>
                <a:gd name="connsiteY12" fmla="*/ 1631719 h 2315527"/>
                <a:gd name="connsiteX13" fmla="*/ 525944 w 559035"/>
                <a:gd name="connsiteY13" fmla="*/ 1893936 h 2315527"/>
                <a:gd name="connsiteX14" fmla="*/ 526010 w 559035"/>
                <a:gd name="connsiteY14" fmla="*/ 2003612 h 2315527"/>
                <a:gd name="connsiteX15" fmla="*/ 531979 w 559035"/>
                <a:gd name="connsiteY15" fmla="*/ 2027489 h 2315527"/>
                <a:gd name="connsiteX16" fmla="*/ 554511 w 559035"/>
                <a:gd name="connsiteY16" fmla="*/ 2088295 h 2315527"/>
                <a:gd name="connsiteX17" fmla="*/ 549001 w 559035"/>
                <a:gd name="connsiteY17" fmla="*/ 2100267 h 2315527"/>
                <a:gd name="connsiteX18" fmla="*/ 543031 w 559035"/>
                <a:gd name="connsiteY18" fmla="*/ 2138673 h 2315527"/>
                <a:gd name="connsiteX19" fmla="*/ 534734 w 559035"/>
                <a:gd name="connsiteY19" fmla="*/ 2213222 h 2315527"/>
                <a:gd name="connsiteX20" fmla="*/ 529453 w 559035"/>
                <a:gd name="connsiteY20" fmla="*/ 2313878 h 2315527"/>
                <a:gd name="connsiteX21" fmla="*/ 529421 w 559035"/>
                <a:gd name="connsiteY21" fmla="*/ 2314009 h 2315527"/>
                <a:gd name="connsiteX22" fmla="*/ 300001 w 559035"/>
                <a:gd name="connsiteY22" fmla="*/ 2314009 h 2315527"/>
                <a:gd name="connsiteX23" fmla="*/ 31879 w 559035"/>
                <a:gd name="connsiteY23" fmla="*/ 2313485 h 2315527"/>
                <a:gd name="connsiteX24" fmla="*/ 0 w 559035"/>
                <a:gd name="connsiteY24" fmla="*/ 2299578 h 2315527"/>
                <a:gd name="connsiteX25" fmla="*/ 22991 w 559035"/>
                <a:gd name="connsiteY25" fmla="*/ 2090624 h 2315527"/>
                <a:gd name="connsiteX26" fmla="*/ 14365 w 559035"/>
                <a:gd name="connsiteY26" fmla="*/ 2053563 h 2315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9035" h="2315527">
                  <a:moveTo>
                    <a:pt x="14365" y="2053563"/>
                  </a:moveTo>
                  <a:cubicBezTo>
                    <a:pt x="16694" y="2051299"/>
                    <a:pt x="19055" y="2049004"/>
                    <a:pt x="21417" y="2046708"/>
                  </a:cubicBezTo>
                  <a:cubicBezTo>
                    <a:pt x="31354" y="2027685"/>
                    <a:pt x="22991" y="2004858"/>
                    <a:pt x="34044" y="1986098"/>
                  </a:cubicBezTo>
                  <a:cubicBezTo>
                    <a:pt x="73171" y="1998758"/>
                    <a:pt x="82257" y="1977570"/>
                    <a:pt x="90259" y="1943690"/>
                  </a:cubicBezTo>
                  <a:cubicBezTo>
                    <a:pt x="149394" y="1692493"/>
                    <a:pt x="203805" y="1439885"/>
                    <a:pt x="273008" y="1191410"/>
                  </a:cubicBezTo>
                  <a:cubicBezTo>
                    <a:pt x="351690" y="908988"/>
                    <a:pt x="400001" y="620828"/>
                    <a:pt x="458118" y="334372"/>
                  </a:cubicBezTo>
                  <a:cubicBezTo>
                    <a:pt x="477305" y="239784"/>
                    <a:pt x="504494" y="146967"/>
                    <a:pt x="519811" y="51427"/>
                  </a:cubicBezTo>
                  <a:cubicBezTo>
                    <a:pt x="522533" y="34339"/>
                    <a:pt x="517252" y="15284"/>
                    <a:pt x="529683" y="0"/>
                  </a:cubicBezTo>
                  <a:cubicBezTo>
                    <a:pt x="544835" y="328"/>
                    <a:pt x="538177" y="12070"/>
                    <a:pt x="538997" y="19023"/>
                  </a:cubicBezTo>
                  <a:cubicBezTo>
                    <a:pt x="541064" y="37062"/>
                    <a:pt x="536308" y="55494"/>
                    <a:pt x="541818" y="73434"/>
                  </a:cubicBezTo>
                  <a:cubicBezTo>
                    <a:pt x="533947" y="341523"/>
                    <a:pt x="544704" y="609840"/>
                    <a:pt x="536210" y="877732"/>
                  </a:cubicBezTo>
                  <a:cubicBezTo>
                    <a:pt x="528699" y="1114827"/>
                    <a:pt x="535750" y="1351725"/>
                    <a:pt x="531290" y="1588622"/>
                  </a:cubicBezTo>
                  <a:cubicBezTo>
                    <a:pt x="531028" y="1603021"/>
                    <a:pt x="529224" y="1617353"/>
                    <a:pt x="528142" y="1631719"/>
                  </a:cubicBezTo>
                  <a:cubicBezTo>
                    <a:pt x="522894" y="1719092"/>
                    <a:pt x="527157" y="1806531"/>
                    <a:pt x="525944" y="1893936"/>
                  </a:cubicBezTo>
                  <a:cubicBezTo>
                    <a:pt x="525452" y="1930506"/>
                    <a:pt x="525682" y="1967075"/>
                    <a:pt x="526010" y="2003612"/>
                  </a:cubicBezTo>
                  <a:cubicBezTo>
                    <a:pt x="526075" y="2012041"/>
                    <a:pt x="522106" y="2025127"/>
                    <a:pt x="531979" y="2027489"/>
                  </a:cubicBezTo>
                  <a:cubicBezTo>
                    <a:pt x="571270" y="2036934"/>
                    <a:pt x="556905" y="2064550"/>
                    <a:pt x="554511" y="2088295"/>
                  </a:cubicBezTo>
                  <a:cubicBezTo>
                    <a:pt x="554051" y="2092658"/>
                    <a:pt x="551494" y="2096560"/>
                    <a:pt x="549001" y="2100267"/>
                  </a:cubicBezTo>
                  <a:cubicBezTo>
                    <a:pt x="541654" y="2112238"/>
                    <a:pt x="544016" y="2125718"/>
                    <a:pt x="543031" y="2138673"/>
                  </a:cubicBezTo>
                  <a:cubicBezTo>
                    <a:pt x="540277" y="2163534"/>
                    <a:pt x="537522" y="2188361"/>
                    <a:pt x="534734" y="2213222"/>
                  </a:cubicBezTo>
                  <a:cubicBezTo>
                    <a:pt x="527879" y="2246512"/>
                    <a:pt x="537817" y="2280687"/>
                    <a:pt x="529453" y="2313878"/>
                  </a:cubicBezTo>
                  <a:cubicBezTo>
                    <a:pt x="529453" y="2313878"/>
                    <a:pt x="529421" y="2314009"/>
                    <a:pt x="529421" y="2314009"/>
                  </a:cubicBezTo>
                  <a:cubicBezTo>
                    <a:pt x="452936" y="2314272"/>
                    <a:pt x="376354" y="2317289"/>
                    <a:pt x="300001" y="2314009"/>
                  </a:cubicBezTo>
                  <a:cubicBezTo>
                    <a:pt x="210528" y="2310172"/>
                    <a:pt x="121220" y="2315354"/>
                    <a:pt x="31879" y="2313485"/>
                  </a:cubicBezTo>
                  <a:cubicBezTo>
                    <a:pt x="19810" y="2313222"/>
                    <a:pt x="3870" y="2319585"/>
                    <a:pt x="0" y="2299578"/>
                  </a:cubicBezTo>
                  <a:cubicBezTo>
                    <a:pt x="7707" y="2229949"/>
                    <a:pt x="15513" y="2160287"/>
                    <a:pt x="22991" y="2090624"/>
                  </a:cubicBezTo>
                  <a:cubicBezTo>
                    <a:pt x="24401" y="2077472"/>
                    <a:pt x="24762" y="2064156"/>
                    <a:pt x="14365" y="2053563"/>
                  </a:cubicBezTo>
                  <a:close/>
                </a:path>
              </a:pathLst>
            </a:custGeom>
            <a:solidFill>
              <a:srgbClr val="FBFCF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6" name="자유형: 도형 1155">
              <a:extLst>
                <a:ext uri="{FF2B5EF4-FFF2-40B4-BE49-F238E27FC236}">
                  <a16:creationId xmlns:a16="http://schemas.microsoft.com/office/drawing/2014/main" id="{894E6157-A82D-854E-5B6C-EFE066F4B224}"/>
                </a:ext>
              </a:extLst>
            </p:cNvPr>
            <p:cNvSpPr/>
            <p:nvPr/>
          </p:nvSpPr>
          <p:spPr>
            <a:xfrm>
              <a:off x="18425986" y="3575318"/>
              <a:ext cx="427697" cy="513871"/>
            </a:xfrm>
            <a:custGeom>
              <a:avLst/>
              <a:gdLst>
                <a:gd name="connsiteX0" fmla="*/ 421368 w 427697"/>
                <a:gd name="connsiteY0" fmla="*/ 0 h 513871"/>
                <a:gd name="connsiteX1" fmla="*/ 427698 w 427697"/>
                <a:gd name="connsiteY1" fmla="*/ 73998 h 513871"/>
                <a:gd name="connsiteX2" fmla="*/ 421564 w 427697"/>
                <a:gd name="connsiteY2" fmla="*/ 99446 h 513871"/>
                <a:gd name="connsiteX3" fmla="*/ 418284 w 427697"/>
                <a:gd name="connsiteY3" fmla="*/ 281696 h 513871"/>
                <a:gd name="connsiteX4" fmla="*/ 413726 w 427697"/>
                <a:gd name="connsiteY4" fmla="*/ 427449 h 513871"/>
                <a:gd name="connsiteX5" fmla="*/ 314873 w 427697"/>
                <a:gd name="connsiteY5" fmla="*/ 508066 h 513871"/>
                <a:gd name="connsiteX6" fmla="*/ 48556 w 427697"/>
                <a:gd name="connsiteY6" fmla="*/ 502097 h 513871"/>
                <a:gd name="connsiteX7" fmla="*/ 1360 w 427697"/>
                <a:gd name="connsiteY7" fmla="*/ 513871 h 513871"/>
                <a:gd name="connsiteX8" fmla="*/ 63873 w 427697"/>
                <a:gd name="connsiteY8" fmla="*/ 434041 h 513871"/>
                <a:gd name="connsiteX9" fmla="*/ 313529 w 427697"/>
                <a:gd name="connsiteY9" fmla="*/ 428335 h 513871"/>
                <a:gd name="connsiteX10" fmla="*/ 361053 w 427697"/>
                <a:gd name="connsiteY10" fmla="*/ 379630 h 513871"/>
                <a:gd name="connsiteX11" fmla="*/ 370892 w 427697"/>
                <a:gd name="connsiteY11" fmla="*/ 30580 h 513871"/>
                <a:gd name="connsiteX12" fmla="*/ 392571 w 427697"/>
                <a:gd name="connsiteY12" fmla="*/ 6953 h 513871"/>
                <a:gd name="connsiteX13" fmla="*/ 421368 w 427697"/>
                <a:gd name="connsiteY13" fmla="*/ 0 h 513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7697" h="513871">
                  <a:moveTo>
                    <a:pt x="421368" y="0"/>
                  </a:moveTo>
                  <a:cubicBezTo>
                    <a:pt x="426451" y="24411"/>
                    <a:pt x="419039" y="49892"/>
                    <a:pt x="427698" y="73998"/>
                  </a:cubicBezTo>
                  <a:cubicBezTo>
                    <a:pt x="425500" y="82496"/>
                    <a:pt x="420744" y="91243"/>
                    <a:pt x="421564" y="99446"/>
                  </a:cubicBezTo>
                  <a:cubicBezTo>
                    <a:pt x="427534" y="160167"/>
                    <a:pt x="411955" y="219895"/>
                    <a:pt x="418284" y="281696"/>
                  </a:cubicBezTo>
                  <a:cubicBezTo>
                    <a:pt x="423106" y="328629"/>
                    <a:pt x="416940" y="378843"/>
                    <a:pt x="413726" y="427449"/>
                  </a:cubicBezTo>
                  <a:cubicBezTo>
                    <a:pt x="411331" y="463231"/>
                    <a:pt x="354329" y="509050"/>
                    <a:pt x="314873" y="508066"/>
                  </a:cubicBezTo>
                  <a:cubicBezTo>
                    <a:pt x="226123" y="505803"/>
                    <a:pt x="137143" y="515183"/>
                    <a:pt x="48556" y="502097"/>
                  </a:cubicBezTo>
                  <a:cubicBezTo>
                    <a:pt x="22548" y="498259"/>
                    <a:pt x="17464" y="501146"/>
                    <a:pt x="1360" y="513871"/>
                  </a:cubicBezTo>
                  <a:cubicBezTo>
                    <a:pt x="-2576" y="440634"/>
                    <a:pt x="-2248" y="442995"/>
                    <a:pt x="63873" y="434041"/>
                  </a:cubicBezTo>
                  <a:cubicBezTo>
                    <a:pt x="147080" y="422792"/>
                    <a:pt x="230354" y="430991"/>
                    <a:pt x="313529" y="428335"/>
                  </a:cubicBezTo>
                  <a:cubicBezTo>
                    <a:pt x="356363" y="426957"/>
                    <a:pt x="359872" y="423448"/>
                    <a:pt x="361053" y="379630"/>
                  </a:cubicBezTo>
                  <a:cubicBezTo>
                    <a:pt x="364234" y="263264"/>
                    <a:pt x="369153" y="146953"/>
                    <a:pt x="370892" y="30580"/>
                  </a:cubicBezTo>
                  <a:cubicBezTo>
                    <a:pt x="371187" y="11155"/>
                    <a:pt x="376992" y="6763"/>
                    <a:pt x="392571" y="6953"/>
                  </a:cubicBezTo>
                  <a:cubicBezTo>
                    <a:pt x="402935" y="7084"/>
                    <a:pt x="412381" y="4883"/>
                    <a:pt x="421368" y="0"/>
                  </a:cubicBezTo>
                  <a:close/>
                </a:path>
              </a:pathLst>
            </a:custGeom>
            <a:solidFill>
              <a:srgbClr val="323E4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7" name="자유형: 도형 1156">
              <a:extLst>
                <a:ext uri="{FF2B5EF4-FFF2-40B4-BE49-F238E27FC236}">
                  <a16:creationId xmlns:a16="http://schemas.microsoft.com/office/drawing/2014/main" id="{6AD99BCC-85CC-8B3B-0994-CE9647FD4FEC}"/>
                </a:ext>
              </a:extLst>
            </p:cNvPr>
            <p:cNvSpPr/>
            <p:nvPr/>
          </p:nvSpPr>
          <p:spPr>
            <a:xfrm>
              <a:off x="18343396" y="2885216"/>
              <a:ext cx="134819" cy="318353"/>
            </a:xfrm>
            <a:custGeom>
              <a:avLst/>
              <a:gdLst>
                <a:gd name="connsiteX0" fmla="*/ 61418 w 134819"/>
                <a:gd name="connsiteY0" fmla="*/ 251 h 318353"/>
                <a:gd name="connsiteX1" fmla="*/ 63550 w 134819"/>
                <a:gd name="connsiteY1" fmla="*/ 12068 h 318353"/>
                <a:gd name="connsiteX2" fmla="*/ 59876 w 134819"/>
                <a:gd name="connsiteY2" fmla="*/ 205381 h 318353"/>
                <a:gd name="connsiteX3" fmla="*/ 134819 w 134819"/>
                <a:gd name="connsiteY3" fmla="*/ 267553 h 318353"/>
                <a:gd name="connsiteX4" fmla="*/ 59286 w 134819"/>
                <a:gd name="connsiteY4" fmla="*/ 281216 h 318353"/>
                <a:gd name="connsiteX5" fmla="*/ 11828 w 134819"/>
                <a:gd name="connsiteY5" fmla="*/ 34709 h 318353"/>
                <a:gd name="connsiteX6" fmla="*/ 61418 w 134819"/>
                <a:gd name="connsiteY6" fmla="*/ 251 h 31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819" h="318353">
                  <a:moveTo>
                    <a:pt x="61418" y="251"/>
                  </a:moveTo>
                  <a:cubicBezTo>
                    <a:pt x="65190" y="3646"/>
                    <a:pt x="65813" y="7569"/>
                    <a:pt x="63550" y="12068"/>
                  </a:cubicBezTo>
                  <a:cubicBezTo>
                    <a:pt x="31375" y="75942"/>
                    <a:pt x="38525" y="139891"/>
                    <a:pt x="59876" y="205381"/>
                  </a:cubicBezTo>
                  <a:cubicBezTo>
                    <a:pt x="72372" y="243735"/>
                    <a:pt x="91953" y="268310"/>
                    <a:pt x="134819" y="267553"/>
                  </a:cubicBezTo>
                  <a:cubicBezTo>
                    <a:pt x="108384" y="326487"/>
                    <a:pt x="112287" y="338156"/>
                    <a:pt x="59286" y="281216"/>
                  </a:cubicBezTo>
                  <a:cubicBezTo>
                    <a:pt x="-5785" y="211328"/>
                    <a:pt x="-9917" y="123918"/>
                    <a:pt x="11828" y="34709"/>
                  </a:cubicBezTo>
                  <a:cubicBezTo>
                    <a:pt x="17764" y="10323"/>
                    <a:pt x="35377" y="-1946"/>
                    <a:pt x="61418" y="251"/>
                  </a:cubicBezTo>
                  <a:close/>
                </a:path>
              </a:pathLst>
            </a:custGeom>
            <a:solidFill>
              <a:srgbClr val="F8FAF9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8" name="자유형: 도형 1157">
              <a:extLst>
                <a:ext uri="{FF2B5EF4-FFF2-40B4-BE49-F238E27FC236}">
                  <a16:creationId xmlns:a16="http://schemas.microsoft.com/office/drawing/2014/main" id="{35EF5ADC-0B3F-D9F8-D817-EC3B21FE9CD6}"/>
                </a:ext>
              </a:extLst>
            </p:cNvPr>
            <p:cNvSpPr/>
            <p:nvPr/>
          </p:nvSpPr>
          <p:spPr>
            <a:xfrm>
              <a:off x="18820460" y="4266231"/>
              <a:ext cx="12495" cy="131977"/>
            </a:xfrm>
            <a:custGeom>
              <a:avLst/>
              <a:gdLst>
                <a:gd name="connsiteX0" fmla="*/ 12397 w 12495"/>
                <a:gd name="connsiteY0" fmla="*/ 131978 h 131977"/>
                <a:gd name="connsiteX1" fmla="*/ 262 w 12495"/>
                <a:gd name="connsiteY1" fmla="*/ 58544 h 131977"/>
                <a:gd name="connsiteX2" fmla="*/ 12495 w 12495"/>
                <a:gd name="connsiteY2" fmla="*/ 0 h 131977"/>
                <a:gd name="connsiteX3" fmla="*/ 12397 w 12495"/>
                <a:gd name="connsiteY3" fmla="*/ 131978 h 13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5" h="131977">
                  <a:moveTo>
                    <a:pt x="12397" y="131978"/>
                  </a:moveTo>
                  <a:cubicBezTo>
                    <a:pt x="-2559" y="109315"/>
                    <a:pt x="16431" y="81010"/>
                    <a:pt x="262" y="58544"/>
                  </a:cubicBezTo>
                  <a:cubicBezTo>
                    <a:pt x="-1312" y="37848"/>
                    <a:pt x="4394" y="18695"/>
                    <a:pt x="12495" y="0"/>
                  </a:cubicBezTo>
                  <a:cubicBezTo>
                    <a:pt x="12462" y="44014"/>
                    <a:pt x="12430" y="87996"/>
                    <a:pt x="12397" y="131978"/>
                  </a:cubicBezTo>
                  <a:close/>
                </a:path>
              </a:pathLst>
            </a:custGeom>
            <a:solidFill>
              <a:srgbClr val="C3C9CC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9" name="자유형: 도형 1158">
              <a:extLst>
                <a:ext uri="{FF2B5EF4-FFF2-40B4-BE49-F238E27FC236}">
                  <a16:creationId xmlns:a16="http://schemas.microsoft.com/office/drawing/2014/main" id="{28434BFE-E9D5-3C9A-F492-0681C323ACAD}"/>
                </a:ext>
              </a:extLst>
            </p:cNvPr>
            <p:cNvSpPr/>
            <p:nvPr/>
          </p:nvSpPr>
          <p:spPr>
            <a:xfrm>
              <a:off x="18239111" y="2864734"/>
              <a:ext cx="26447" cy="37099"/>
            </a:xfrm>
            <a:custGeom>
              <a:avLst/>
              <a:gdLst>
                <a:gd name="connsiteX0" fmla="*/ 22672 w 26447"/>
                <a:gd name="connsiteY0" fmla="*/ 28 h 37099"/>
                <a:gd name="connsiteX1" fmla="*/ 9 w 26447"/>
                <a:gd name="connsiteY1" fmla="*/ 37099 h 37099"/>
                <a:gd name="connsiteX2" fmla="*/ 13489 w 26447"/>
                <a:gd name="connsiteY2" fmla="*/ 7939 h 37099"/>
                <a:gd name="connsiteX3" fmla="*/ 22672 w 26447"/>
                <a:gd name="connsiteY3" fmla="*/ 28 h 3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47" h="37099">
                  <a:moveTo>
                    <a:pt x="22672" y="28"/>
                  </a:moveTo>
                  <a:cubicBezTo>
                    <a:pt x="29855" y="30504"/>
                    <a:pt x="29035" y="31898"/>
                    <a:pt x="9" y="37099"/>
                  </a:cubicBezTo>
                  <a:cubicBezTo>
                    <a:pt x="-352" y="25053"/>
                    <a:pt x="9816" y="17955"/>
                    <a:pt x="13489" y="7939"/>
                  </a:cubicBezTo>
                  <a:cubicBezTo>
                    <a:pt x="14932" y="4036"/>
                    <a:pt x="17031" y="-395"/>
                    <a:pt x="22672" y="28"/>
                  </a:cubicBezTo>
                  <a:close/>
                </a:path>
              </a:pathLst>
            </a:custGeom>
            <a:solidFill>
              <a:srgbClr val="D0DAE3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0" name="자유형: 도형 1159">
              <a:extLst>
                <a:ext uri="{FF2B5EF4-FFF2-40B4-BE49-F238E27FC236}">
                  <a16:creationId xmlns:a16="http://schemas.microsoft.com/office/drawing/2014/main" id="{6FDF45E1-9E78-6530-EC19-FE453C415A57}"/>
                </a:ext>
              </a:extLst>
            </p:cNvPr>
            <p:cNvSpPr/>
            <p:nvPr/>
          </p:nvSpPr>
          <p:spPr>
            <a:xfrm>
              <a:off x="18810729" y="5956494"/>
              <a:ext cx="197923" cy="468547"/>
            </a:xfrm>
            <a:custGeom>
              <a:avLst/>
              <a:gdLst>
                <a:gd name="connsiteX0" fmla="*/ 29278 w 197923"/>
                <a:gd name="connsiteY0" fmla="*/ 468548 h 468547"/>
                <a:gd name="connsiteX1" fmla="*/ 28392 w 197923"/>
                <a:gd name="connsiteY1" fmla="*/ 422041 h 468547"/>
                <a:gd name="connsiteX2" fmla="*/ 26031 w 197923"/>
                <a:gd name="connsiteY2" fmla="*/ 406429 h 468547"/>
                <a:gd name="connsiteX3" fmla="*/ 3368 w 197923"/>
                <a:gd name="connsiteY3" fmla="*/ 333782 h 468547"/>
                <a:gd name="connsiteX4" fmla="*/ 3302 w 197923"/>
                <a:gd name="connsiteY4" fmla="*/ 31322 h 468547"/>
                <a:gd name="connsiteX5" fmla="*/ 8452 w 197923"/>
                <a:gd name="connsiteY5" fmla="*/ 0 h 468547"/>
                <a:gd name="connsiteX6" fmla="*/ 8878 w 197923"/>
                <a:gd name="connsiteY6" fmla="*/ 350312 h 468547"/>
                <a:gd name="connsiteX7" fmla="*/ 59550 w 197923"/>
                <a:gd name="connsiteY7" fmla="*/ 400755 h 468547"/>
                <a:gd name="connsiteX8" fmla="*/ 169652 w 197923"/>
                <a:gd name="connsiteY8" fmla="*/ 401149 h 468547"/>
                <a:gd name="connsiteX9" fmla="*/ 197924 w 197923"/>
                <a:gd name="connsiteY9" fmla="*/ 406954 h 468547"/>
                <a:gd name="connsiteX10" fmla="*/ 97923 w 197923"/>
                <a:gd name="connsiteY10" fmla="*/ 422926 h 468547"/>
                <a:gd name="connsiteX11" fmla="*/ 29278 w 197923"/>
                <a:gd name="connsiteY11" fmla="*/ 468548 h 46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7923" h="468547">
                  <a:moveTo>
                    <a:pt x="29278" y="468548"/>
                  </a:moveTo>
                  <a:cubicBezTo>
                    <a:pt x="29016" y="453035"/>
                    <a:pt x="28917" y="437521"/>
                    <a:pt x="28392" y="422041"/>
                  </a:cubicBezTo>
                  <a:cubicBezTo>
                    <a:pt x="28196" y="416629"/>
                    <a:pt x="28425" y="407282"/>
                    <a:pt x="26031" y="406429"/>
                  </a:cubicBezTo>
                  <a:cubicBezTo>
                    <a:pt x="-13392" y="392031"/>
                    <a:pt x="3794" y="358643"/>
                    <a:pt x="3368" y="333782"/>
                  </a:cubicBezTo>
                  <a:cubicBezTo>
                    <a:pt x="1662" y="232995"/>
                    <a:pt x="2745" y="132142"/>
                    <a:pt x="3302" y="31322"/>
                  </a:cubicBezTo>
                  <a:cubicBezTo>
                    <a:pt x="3368" y="20859"/>
                    <a:pt x="-1257" y="9052"/>
                    <a:pt x="8452" y="0"/>
                  </a:cubicBezTo>
                  <a:cubicBezTo>
                    <a:pt x="8582" y="116760"/>
                    <a:pt x="8681" y="233552"/>
                    <a:pt x="8878" y="350312"/>
                  </a:cubicBezTo>
                  <a:cubicBezTo>
                    <a:pt x="8976" y="397180"/>
                    <a:pt x="11009" y="399640"/>
                    <a:pt x="59550" y="400755"/>
                  </a:cubicBezTo>
                  <a:cubicBezTo>
                    <a:pt x="96218" y="401575"/>
                    <a:pt x="132952" y="400853"/>
                    <a:pt x="169652" y="401149"/>
                  </a:cubicBezTo>
                  <a:cubicBezTo>
                    <a:pt x="179360" y="401214"/>
                    <a:pt x="189888" y="398328"/>
                    <a:pt x="197924" y="406954"/>
                  </a:cubicBezTo>
                  <a:cubicBezTo>
                    <a:pt x="164077" y="408627"/>
                    <a:pt x="130360" y="406527"/>
                    <a:pt x="97923" y="422926"/>
                  </a:cubicBezTo>
                  <a:cubicBezTo>
                    <a:pt x="72866" y="435586"/>
                    <a:pt x="44758" y="441982"/>
                    <a:pt x="29278" y="468548"/>
                  </a:cubicBezTo>
                  <a:close/>
                </a:path>
              </a:pathLst>
            </a:custGeom>
            <a:solidFill>
              <a:srgbClr val="A16E71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7" name="자유형: 도형 1166">
              <a:extLst>
                <a:ext uri="{FF2B5EF4-FFF2-40B4-BE49-F238E27FC236}">
                  <a16:creationId xmlns:a16="http://schemas.microsoft.com/office/drawing/2014/main" id="{370A7953-4A91-0133-8161-C08FA6F7D1AD}"/>
                </a:ext>
              </a:extLst>
            </p:cNvPr>
            <p:cNvSpPr/>
            <p:nvPr/>
          </p:nvSpPr>
          <p:spPr>
            <a:xfrm>
              <a:off x="18739872" y="1832404"/>
              <a:ext cx="201316" cy="91117"/>
            </a:xfrm>
            <a:custGeom>
              <a:avLst/>
              <a:gdLst>
                <a:gd name="connsiteX0" fmla="*/ 108563 w 201316"/>
                <a:gd name="connsiteY0" fmla="*/ 91116 h 91117"/>
                <a:gd name="connsiteX1" fmla="*/ 4431 w 201316"/>
                <a:gd name="connsiteY1" fmla="*/ 25957 h 91117"/>
                <a:gd name="connsiteX2" fmla="*/ 23519 w 201316"/>
                <a:gd name="connsiteY2" fmla="*/ 1080 h 91117"/>
                <a:gd name="connsiteX3" fmla="*/ 179407 w 201316"/>
                <a:gd name="connsiteY3" fmla="*/ 8994 h 91117"/>
                <a:gd name="connsiteX4" fmla="*/ 193772 w 201316"/>
                <a:gd name="connsiteY4" fmla="*/ 42120 h 91117"/>
                <a:gd name="connsiteX5" fmla="*/ 108563 w 201316"/>
                <a:gd name="connsiteY5" fmla="*/ 91116 h 9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316" h="91117">
                  <a:moveTo>
                    <a:pt x="108563" y="91116"/>
                  </a:moveTo>
                  <a:cubicBezTo>
                    <a:pt x="63434" y="91356"/>
                    <a:pt x="20010" y="64350"/>
                    <a:pt x="4431" y="25957"/>
                  </a:cubicBezTo>
                  <a:cubicBezTo>
                    <a:pt x="-3145" y="7253"/>
                    <a:pt x="-3473" y="-3584"/>
                    <a:pt x="23519" y="1080"/>
                  </a:cubicBezTo>
                  <a:cubicBezTo>
                    <a:pt x="74913" y="9962"/>
                    <a:pt x="127488" y="-1380"/>
                    <a:pt x="179407" y="8994"/>
                  </a:cubicBezTo>
                  <a:cubicBezTo>
                    <a:pt x="205743" y="14255"/>
                    <a:pt x="205382" y="23678"/>
                    <a:pt x="193772" y="42120"/>
                  </a:cubicBezTo>
                  <a:cubicBezTo>
                    <a:pt x="173962" y="73635"/>
                    <a:pt x="145822" y="90286"/>
                    <a:pt x="108563" y="91116"/>
                  </a:cubicBezTo>
                  <a:close/>
                </a:path>
              </a:pathLst>
            </a:custGeom>
            <a:solidFill>
              <a:srgbClr val="FBFCFB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8" name="자유형: 도형 1167">
              <a:extLst>
                <a:ext uri="{FF2B5EF4-FFF2-40B4-BE49-F238E27FC236}">
                  <a16:creationId xmlns:a16="http://schemas.microsoft.com/office/drawing/2014/main" id="{2A7054A7-F1D7-7529-FD5B-DC20F151F7C1}"/>
                </a:ext>
              </a:extLst>
            </p:cNvPr>
            <p:cNvSpPr/>
            <p:nvPr/>
          </p:nvSpPr>
          <p:spPr>
            <a:xfrm>
              <a:off x="18923527" y="1672450"/>
              <a:ext cx="50368" cy="88257"/>
            </a:xfrm>
            <a:custGeom>
              <a:avLst/>
              <a:gdLst>
                <a:gd name="connsiteX0" fmla="*/ 50295 w 50368"/>
                <a:gd name="connsiteY0" fmla="*/ 41542 h 88257"/>
                <a:gd name="connsiteX1" fmla="*/ 42259 w 50368"/>
                <a:gd name="connsiteY1" fmla="*/ 77692 h 88257"/>
                <a:gd name="connsiteX2" fmla="*/ 5395 w 50368"/>
                <a:gd name="connsiteY2" fmla="*/ 73389 h 88257"/>
                <a:gd name="connsiteX3" fmla="*/ 442 w 50368"/>
                <a:gd name="connsiteY3" fmla="*/ 44117 h 88257"/>
                <a:gd name="connsiteX4" fmla="*/ 23106 w 50368"/>
                <a:gd name="connsiteY4" fmla="*/ 4 h 88257"/>
                <a:gd name="connsiteX5" fmla="*/ 50295 w 50368"/>
                <a:gd name="connsiteY5" fmla="*/ 41542 h 8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368" h="88257">
                  <a:moveTo>
                    <a:pt x="50295" y="41542"/>
                  </a:moveTo>
                  <a:cubicBezTo>
                    <a:pt x="50623" y="57367"/>
                    <a:pt x="50164" y="69292"/>
                    <a:pt x="42259" y="77692"/>
                  </a:cubicBezTo>
                  <a:cubicBezTo>
                    <a:pt x="28944" y="91867"/>
                    <a:pt x="14578" y="93054"/>
                    <a:pt x="5395" y="73389"/>
                  </a:cubicBezTo>
                  <a:cubicBezTo>
                    <a:pt x="1328" y="64648"/>
                    <a:pt x="-1034" y="53467"/>
                    <a:pt x="442" y="44117"/>
                  </a:cubicBezTo>
                  <a:cubicBezTo>
                    <a:pt x="3132" y="27167"/>
                    <a:pt x="-4609" y="-367"/>
                    <a:pt x="23106" y="4"/>
                  </a:cubicBezTo>
                  <a:cubicBezTo>
                    <a:pt x="49639" y="355"/>
                    <a:pt x="47572" y="26688"/>
                    <a:pt x="50295" y="41542"/>
                  </a:cubicBezTo>
                  <a:close/>
                </a:path>
              </a:pathLst>
            </a:custGeom>
            <a:solidFill>
              <a:srgbClr val="383134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9" name="자유형: 도형 1168">
              <a:extLst>
                <a:ext uri="{FF2B5EF4-FFF2-40B4-BE49-F238E27FC236}">
                  <a16:creationId xmlns:a16="http://schemas.microsoft.com/office/drawing/2014/main" id="{4D36AB05-00C0-DB16-D167-DB8767BB9F8E}"/>
                </a:ext>
              </a:extLst>
            </p:cNvPr>
            <p:cNvSpPr/>
            <p:nvPr/>
          </p:nvSpPr>
          <p:spPr>
            <a:xfrm>
              <a:off x="18676079" y="1609666"/>
              <a:ext cx="114831" cy="34517"/>
            </a:xfrm>
            <a:custGeom>
              <a:avLst/>
              <a:gdLst>
                <a:gd name="connsiteX0" fmla="*/ 66879 w 114831"/>
                <a:gd name="connsiteY0" fmla="*/ 0 h 34517"/>
                <a:gd name="connsiteX1" fmla="*/ 114829 w 114831"/>
                <a:gd name="connsiteY1" fmla="*/ 17317 h 34517"/>
                <a:gd name="connsiteX2" fmla="*/ 67273 w 114831"/>
                <a:gd name="connsiteY2" fmla="*/ 32480 h 34517"/>
                <a:gd name="connsiteX3" fmla="*/ 8761 w 114831"/>
                <a:gd name="connsiteY3" fmla="*/ 30525 h 34517"/>
                <a:gd name="connsiteX4" fmla="*/ 825 w 114831"/>
                <a:gd name="connsiteY4" fmla="*/ 20984 h 34517"/>
                <a:gd name="connsiteX5" fmla="*/ 16043 w 114831"/>
                <a:gd name="connsiteY5" fmla="*/ 3788 h 34517"/>
                <a:gd name="connsiteX6" fmla="*/ 66879 w 114831"/>
                <a:gd name="connsiteY6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831" h="34517">
                  <a:moveTo>
                    <a:pt x="66879" y="0"/>
                  </a:moveTo>
                  <a:cubicBezTo>
                    <a:pt x="82917" y="6133"/>
                    <a:pt x="114534" y="-11486"/>
                    <a:pt x="114829" y="17317"/>
                  </a:cubicBezTo>
                  <a:cubicBezTo>
                    <a:pt x="115092" y="48472"/>
                    <a:pt x="83573" y="26576"/>
                    <a:pt x="67273" y="32480"/>
                  </a:cubicBezTo>
                  <a:cubicBezTo>
                    <a:pt x="48119" y="39416"/>
                    <a:pt x="28998" y="21948"/>
                    <a:pt x="8761" y="30525"/>
                  </a:cubicBezTo>
                  <a:cubicBezTo>
                    <a:pt x="2727" y="33086"/>
                    <a:pt x="-1963" y="28022"/>
                    <a:pt x="825" y="20984"/>
                  </a:cubicBezTo>
                  <a:cubicBezTo>
                    <a:pt x="3711" y="13729"/>
                    <a:pt x="1513" y="3129"/>
                    <a:pt x="16043" y="3788"/>
                  </a:cubicBezTo>
                  <a:cubicBezTo>
                    <a:pt x="32573" y="4539"/>
                    <a:pt x="49299" y="1482"/>
                    <a:pt x="66879" y="0"/>
                  </a:cubicBezTo>
                  <a:close/>
                </a:path>
              </a:pathLst>
            </a:custGeom>
            <a:solidFill>
              <a:srgbClr val="493F46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0" name="자유형: 도형 1169">
              <a:extLst>
                <a:ext uri="{FF2B5EF4-FFF2-40B4-BE49-F238E27FC236}">
                  <a16:creationId xmlns:a16="http://schemas.microsoft.com/office/drawing/2014/main" id="{E44022CD-4C73-DE35-42FA-1453F7739EB0}"/>
                </a:ext>
              </a:extLst>
            </p:cNvPr>
            <p:cNvSpPr/>
            <p:nvPr/>
          </p:nvSpPr>
          <p:spPr>
            <a:xfrm>
              <a:off x="18902604" y="1609223"/>
              <a:ext cx="111569" cy="36860"/>
            </a:xfrm>
            <a:custGeom>
              <a:avLst/>
              <a:gdLst>
                <a:gd name="connsiteX0" fmla="*/ 51572 w 111569"/>
                <a:gd name="connsiteY0" fmla="*/ 32897 h 36860"/>
                <a:gd name="connsiteX1" fmla="*/ 19561 w 111569"/>
                <a:gd name="connsiteY1" fmla="*/ 32798 h 36860"/>
                <a:gd name="connsiteX2" fmla="*/ 440 w 111569"/>
                <a:gd name="connsiteY2" fmla="*/ 24176 h 36860"/>
                <a:gd name="connsiteX3" fmla="*/ 13264 w 111569"/>
                <a:gd name="connsiteY3" fmla="*/ 3572 h 36860"/>
                <a:gd name="connsiteX4" fmla="*/ 99095 w 111569"/>
                <a:gd name="connsiteY4" fmla="*/ 6501 h 36860"/>
                <a:gd name="connsiteX5" fmla="*/ 111198 w 111569"/>
                <a:gd name="connsiteY5" fmla="*/ 27734 h 36860"/>
                <a:gd name="connsiteX6" fmla="*/ 92930 w 111569"/>
                <a:gd name="connsiteY6" fmla="*/ 36275 h 36860"/>
                <a:gd name="connsiteX7" fmla="*/ 51572 w 111569"/>
                <a:gd name="connsiteY7" fmla="*/ 32897 h 36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569" h="36860">
                  <a:moveTo>
                    <a:pt x="51572" y="32897"/>
                  </a:moveTo>
                  <a:cubicBezTo>
                    <a:pt x="46291" y="32897"/>
                    <a:pt x="32910" y="33149"/>
                    <a:pt x="19561" y="32798"/>
                  </a:cubicBezTo>
                  <a:cubicBezTo>
                    <a:pt x="12149" y="32602"/>
                    <a:pt x="2638" y="34566"/>
                    <a:pt x="440" y="24176"/>
                  </a:cubicBezTo>
                  <a:cubicBezTo>
                    <a:pt x="-1725" y="13972"/>
                    <a:pt x="4343" y="4956"/>
                    <a:pt x="13264" y="3572"/>
                  </a:cubicBezTo>
                  <a:cubicBezTo>
                    <a:pt x="41864" y="-862"/>
                    <a:pt x="70857" y="-2463"/>
                    <a:pt x="99095" y="6501"/>
                  </a:cubicBezTo>
                  <a:cubicBezTo>
                    <a:pt x="108902" y="9617"/>
                    <a:pt x="112871" y="18056"/>
                    <a:pt x="111198" y="27734"/>
                  </a:cubicBezTo>
                  <a:cubicBezTo>
                    <a:pt x="109394" y="38171"/>
                    <a:pt x="101194" y="37311"/>
                    <a:pt x="92930" y="36275"/>
                  </a:cubicBezTo>
                  <a:cubicBezTo>
                    <a:pt x="81877" y="34894"/>
                    <a:pt x="70758" y="34405"/>
                    <a:pt x="51572" y="32897"/>
                  </a:cubicBezTo>
                  <a:close/>
                </a:path>
              </a:pathLst>
            </a:custGeom>
            <a:solidFill>
              <a:srgbClr val="4E4345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1" name="자유형: 도형 1170">
              <a:extLst>
                <a:ext uri="{FF2B5EF4-FFF2-40B4-BE49-F238E27FC236}">
                  <a16:creationId xmlns:a16="http://schemas.microsoft.com/office/drawing/2014/main" id="{3670711E-F6C5-F135-570C-E5DD8C0B50C8}"/>
                </a:ext>
              </a:extLst>
            </p:cNvPr>
            <p:cNvSpPr/>
            <p:nvPr/>
          </p:nvSpPr>
          <p:spPr>
            <a:xfrm>
              <a:off x="18718995" y="1672285"/>
              <a:ext cx="48397" cy="81655"/>
            </a:xfrm>
            <a:custGeom>
              <a:avLst/>
              <a:gdLst>
                <a:gd name="connsiteX0" fmla="*/ 48397 w 48397"/>
                <a:gd name="connsiteY0" fmla="*/ 38900 h 81655"/>
                <a:gd name="connsiteX1" fmla="*/ 21536 w 48397"/>
                <a:gd name="connsiteY1" fmla="*/ 81645 h 81655"/>
                <a:gd name="connsiteX2" fmla="*/ 1037 w 48397"/>
                <a:gd name="connsiteY2" fmla="*/ 53593 h 81655"/>
                <a:gd name="connsiteX3" fmla="*/ 23143 w 48397"/>
                <a:gd name="connsiteY3" fmla="*/ 199 h 81655"/>
                <a:gd name="connsiteX4" fmla="*/ 48397 w 48397"/>
                <a:gd name="connsiteY4" fmla="*/ 38900 h 81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397" h="81655">
                  <a:moveTo>
                    <a:pt x="48397" y="38900"/>
                  </a:moveTo>
                  <a:cubicBezTo>
                    <a:pt x="42953" y="56158"/>
                    <a:pt x="48364" y="80829"/>
                    <a:pt x="21536" y="81645"/>
                  </a:cubicBezTo>
                  <a:cubicBezTo>
                    <a:pt x="6219" y="82111"/>
                    <a:pt x="-3259" y="66690"/>
                    <a:pt x="1037" y="53593"/>
                  </a:cubicBezTo>
                  <a:cubicBezTo>
                    <a:pt x="7039" y="35178"/>
                    <a:pt x="-8376" y="3692"/>
                    <a:pt x="23143" y="199"/>
                  </a:cubicBezTo>
                  <a:cubicBezTo>
                    <a:pt x="47971" y="-2550"/>
                    <a:pt x="42658" y="23866"/>
                    <a:pt x="48397" y="38900"/>
                  </a:cubicBezTo>
                  <a:close/>
                </a:path>
              </a:pathLst>
            </a:custGeom>
            <a:solidFill>
              <a:srgbClr val="433C3F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2" name="자유형: 도형 1171">
              <a:extLst>
                <a:ext uri="{FF2B5EF4-FFF2-40B4-BE49-F238E27FC236}">
                  <a16:creationId xmlns:a16="http://schemas.microsoft.com/office/drawing/2014/main" id="{9F4B3D56-9417-6E38-9D4E-07F619829886}"/>
                </a:ext>
              </a:extLst>
            </p:cNvPr>
            <p:cNvSpPr/>
            <p:nvPr/>
          </p:nvSpPr>
          <p:spPr>
            <a:xfrm>
              <a:off x="18840159" y="1681053"/>
              <a:ext cx="41652" cy="119346"/>
            </a:xfrm>
            <a:custGeom>
              <a:avLst/>
              <a:gdLst>
                <a:gd name="connsiteX0" fmla="*/ 602 w 41652"/>
                <a:gd name="connsiteY0" fmla="*/ 42107 h 119346"/>
                <a:gd name="connsiteX1" fmla="*/ 667 w 41652"/>
                <a:gd name="connsiteY1" fmla="*/ 29145 h 119346"/>
                <a:gd name="connsiteX2" fmla="*/ 12704 w 41652"/>
                <a:gd name="connsiteY2" fmla="*/ 8 h 119346"/>
                <a:gd name="connsiteX3" fmla="*/ 21035 w 41652"/>
                <a:gd name="connsiteY3" fmla="*/ 28099 h 119346"/>
                <a:gd name="connsiteX4" fmla="*/ 38942 w 41652"/>
                <a:gd name="connsiteY4" fmla="*/ 95387 h 119346"/>
                <a:gd name="connsiteX5" fmla="*/ 31628 w 41652"/>
                <a:gd name="connsiteY5" fmla="*/ 119270 h 119346"/>
                <a:gd name="connsiteX6" fmla="*/ 7358 w 41652"/>
                <a:gd name="connsiteY6" fmla="*/ 101828 h 119346"/>
                <a:gd name="connsiteX7" fmla="*/ 602 w 41652"/>
                <a:gd name="connsiteY7" fmla="*/ 42107 h 11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52" h="119346">
                  <a:moveTo>
                    <a:pt x="602" y="42107"/>
                  </a:moveTo>
                  <a:cubicBezTo>
                    <a:pt x="602" y="35800"/>
                    <a:pt x="241" y="32422"/>
                    <a:pt x="667" y="29145"/>
                  </a:cubicBezTo>
                  <a:cubicBezTo>
                    <a:pt x="2143" y="18020"/>
                    <a:pt x="-4121" y="-432"/>
                    <a:pt x="12704" y="8"/>
                  </a:cubicBezTo>
                  <a:cubicBezTo>
                    <a:pt x="26512" y="368"/>
                    <a:pt x="18247" y="18312"/>
                    <a:pt x="21035" y="28099"/>
                  </a:cubicBezTo>
                  <a:cubicBezTo>
                    <a:pt x="27398" y="50424"/>
                    <a:pt x="34055" y="72720"/>
                    <a:pt x="38942" y="95387"/>
                  </a:cubicBezTo>
                  <a:cubicBezTo>
                    <a:pt x="40713" y="103675"/>
                    <a:pt x="46814" y="118214"/>
                    <a:pt x="31628" y="119270"/>
                  </a:cubicBezTo>
                  <a:cubicBezTo>
                    <a:pt x="22609" y="119896"/>
                    <a:pt x="8112" y="116908"/>
                    <a:pt x="7358" y="101828"/>
                  </a:cubicBezTo>
                  <a:cubicBezTo>
                    <a:pt x="6276" y="80775"/>
                    <a:pt x="-2317" y="60572"/>
                    <a:pt x="602" y="42107"/>
                  </a:cubicBezTo>
                  <a:close/>
                </a:path>
              </a:pathLst>
            </a:custGeom>
            <a:solidFill>
              <a:srgbClr val="AB7F77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3" name="자유형: 도형 1172">
              <a:extLst>
                <a:ext uri="{FF2B5EF4-FFF2-40B4-BE49-F238E27FC236}">
                  <a16:creationId xmlns:a16="http://schemas.microsoft.com/office/drawing/2014/main" id="{F0AA9B63-3AB3-B0DF-DF34-9B593A8AA8AC}"/>
                </a:ext>
              </a:extLst>
            </p:cNvPr>
            <p:cNvSpPr/>
            <p:nvPr/>
          </p:nvSpPr>
          <p:spPr>
            <a:xfrm>
              <a:off x="18819098" y="6537997"/>
              <a:ext cx="7688" cy="100655"/>
            </a:xfrm>
            <a:custGeom>
              <a:avLst/>
              <a:gdLst>
                <a:gd name="connsiteX0" fmla="*/ 1394 w 7688"/>
                <a:gd name="connsiteY0" fmla="*/ 100656 h 100655"/>
                <a:gd name="connsiteX1" fmla="*/ 6674 w 7688"/>
                <a:gd name="connsiteY1" fmla="*/ 0 h 100655"/>
                <a:gd name="connsiteX2" fmla="*/ 1394 w 7688"/>
                <a:gd name="connsiteY2" fmla="*/ 100656 h 10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88" h="100655">
                  <a:moveTo>
                    <a:pt x="1394" y="100656"/>
                  </a:moveTo>
                  <a:cubicBezTo>
                    <a:pt x="1263" y="67005"/>
                    <a:pt x="-3952" y="33093"/>
                    <a:pt x="6674" y="0"/>
                  </a:cubicBezTo>
                  <a:cubicBezTo>
                    <a:pt x="7035" y="33650"/>
                    <a:pt x="10708" y="67498"/>
                    <a:pt x="1394" y="100656"/>
                  </a:cubicBezTo>
                  <a:close/>
                </a:path>
              </a:pathLst>
            </a:custGeom>
            <a:solidFill>
              <a:srgbClr val="A5B9C0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4" name="자유형: 도형 1173">
              <a:extLst>
                <a:ext uri="{FF2B5EF4-FFF2-40B4-BE49-F238E27FC236}">
                  <a16:creationId xmlns:a16="http://schemas.microsoft.com/office/drawing/2014/main" id="{AC64724B-4C8B-D910-7E41-05B4D77B8713}"/>
                </a:ext>
              </a:extLst>
            </p:cNvPr>
            <p:cNvSpPr/>
            <p:nvPr/>
          </p:nvSpPr>
          <p:spPr>
            <a:xfrm>
              <a:off x="18870611" y="3539127"/>
              <a:ext cx="105923" cy="84116"/>
            </a:xfrm>
            <a:custGeom>
              <a:avLst/>
              <a:gdLst>
                <a:gd name="connsiteX0" fmla="*/ 56080 w 105923"/>
                <a:gd name="connsiteY0" fmla="*/ 83370 h 84116"/>
                <a:gd name="connsiteX1" fmla="*/ 23644 w 105923"/>
                <a:gd name="connsiteY1" fmla="*/ 83489 h 84116"/>
                <a:gd name="connsiteX2" fmla="*/ 1997 w 105923"/>
                <a:gd name="connsiteY2" fmla="*/ 61977 h 84116"/>
                <a:gd name="connsiteX3" fmla="*/ 56572 w 105923"/>
                <a:gd name="connsiteY3" fmla="*/ 2563 h 84116"/>
                <a:gd name="connsiteX4" fmla="*/ 101243 w 105923"/>
                <a:gd name="connsiteY4" fmla="*/ 11012 h 84116"/>
                <a:gd name="connsiteX5" fmla="*/ 100882 w 105923"/>
                <a:gd name="connsiteY5" fmla="*/ 72813 h 84116"/>
                <a:gd name="connsiteX6" fmla="*/ 56080 w 105923"/>
                <a:gd name="connsiteY6" fmla="*/ 83370 h 8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923" h="84116">
                  <a:moveTo>
                    <a:pt x="56080" y="83370"/>
                  </a:moveTo>
                  <a:cubicBezTo>
                    <a:pt x="43552" y="83370"/>
                    <a:pt x="33581" y="82852"/>
                    <a:pt x="23644" y="83489"/>
                  </a:cubicBezTo>
                  <a:cubicBezTo>
                    <a:pt x="7868" y="84502"/>
                    <a:pt x="3276" y="77159"/>
                    <a:pt x="1997" y="61977"/>
                  </a:cubicBezTo>
                  <a:cubicBezTo>
                    <a:pt x="-2890" y="2399"/>
                    <a:pt x="-3415" y="1803"/>
                    <a:pt x="56572" y="2563"/>
                  </a:cubicBezTo>
                  <a:cubicBezTo>
                    <a:pt x="71922" y="2757"/>
                    <a:pt x="94946" y="-7250"/>
                    <a:pt x="101243" y="11012"/>
                  </a:cubicBezTo>
                  <a:cubicBezTo>
                    <a:pt x="107671" y="29671"/>
                    <a:pt x="107409" y="54125"/>
                    <a:pt x="100882" y="72813"/>
                  </a:cubicBezTo>
                  <a:cubicBezTo>
                    <a:pt x="93699" y="93321"/>
                    <a:pt x="69495" y="78697"/>
                    <a:pt x="56080" y="83370"/>
                  </a:cubicBezTo>
                  <a:close/>
                </a:path>
              </a:pathLst>
            </a:custGeom>
            <a:solidFill>
              <a:srgbClr val="71808E"/>
            </a:solidFill>
            <a:ln w="32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088002A-F625-0321-1FE9-3277EF954C86}"/>
              </a:ext>
            </a:extLst>
          </p:cNvPr>
          <p:cNvSpPr/>
          <p:nvPr/>
        </p:nvSpPr>
        <p:spPr>
          <a:xfrm>
            <a:off x="1562704" y="1972378"/>
            <a:ext cx="2906563" cy="1334487"/>
          </a:xfrm>
          <a:prstGeom prst="roundRect">
            <a:avLst>
              <a:gd name="adj" fmla="val 687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457A76-ADD7-74F5-62DC-B6CB694E0111}"/>
              </a:ext>
            </a:extLst>
          </p:cNvPr>
          <p:cNvSpPr/>
          <p:nvPr/>
        </p:nvSpPr>
        <p:spPr>
          <a:xfrm>
            <a:off x="5207603" y="1972378"/>
            <a:ext cx="6290659" cy="1334487"/>
          </a:xfrm>
          <a:prstGeom prst="roundRect">
            <a:avLst>
              <a:gd name="adj" fmla="val 6873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03" name="그룹 1202">
            <a:extLst>
              <a:ext uri="{FF2B5EF4-FFF2-40B4-BE49-F238E27FC236}">
                <a16:creationId xmlns:a16="http://schemas.microsoft.com/office/drawing/2014/main" id="{812584AF-FC50-DA87-321D-91478F3CEE0D}"/>
              </a:ext>
            </a:extLst>
          </p:cNvPr>
          <p:cNvGrpSpPr/>
          <p:nvPr/>
        </p:nvGrpSpPr>
        <p:grpSpPr>
          <a:xfrm>
            <a:off x="4680594" y="2511518"/>
            <a:ext cx="315684" cy="256207"/>
            <a:chOff x="4484912" y="2511518"/>
            <a:chExt cx="315684" cy="256207"/>
          </a:xfrm>
        </p:grpSpPr>
        <p:grpSp>
          <p:nvGrpSpPr>
            <p:cNvPr id="1194" name="그룹 1193">
              <a:extLst>
                <a:ext uri="{FF2B5EF4-FFF2-40B4-BE49-F238E27FC236}">
                  <a16:creationId xmlns:a16="http://schemas.microsoft.com/office/drawing/2014/main" id="{D2818225-64BC-97EF-D3ED-A9EAFA02A8BD}"/>
                </a:ext>
              </a:extLst>
            </p:cNvPr>
            <p:cNvGrpSpPr/>
            <p:nvPr/>
          </p:nvGrpSpPr>
          <p:grpSpPr>
            <a:xfrm>
              <a:off x="4484912" y="2511518"/>
              <a:ext cx="136978" cy="256207"/>
              <a:chOff x="3957471" y="3152414"/>
              <a:chExt cx="194295" cy="389918"/>
            </a:xfrm>
          </p:grpSpPr>
          <p:cxnSp>
            <p:nvCxnSpPr>
              <p:cNvPr id="1201" name="직선 연결선 1200">
                <a:extLst>
                  <a:ext uri="{FF2B5EF4-FFF2-40B4-BE49-F238E27FC236}">
                    <a16:creationId xmlns:a16="http://schemas.microsoft.com/office/drawing/2014/main" id="{089FB883-C1F5-1A37-272D-A2B53C1840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직선 연결선 1201">
                <a:extLst>
                  <a:ext uri="{FF2B5EF4-FFF2-40B4-BE49-F238E27FC236}">
                    <a16:creationId xmlns:a16="http://schemas.microsoft.com/office/drawing/2014/main" id="{2088A636-1E98-53DC-E71C-5A30F3FF18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5" name="그룹 1194">
              <a:extLst>
                <a:ext uri="{FF2B5EF4-FFF2-40B4-BE49-F238E27FC236}">
                  <a16:creationId xmlns:a16="http://schemas.microsoft.com/office/drawing/2014/main" id="{6BBA1CF9-0A5C-8696-D7D5-BEB18A170F97}"/>
                </a:ext>
              </a:extLst>
            </p:cNvPr>
            <p:cNvGrpSpPr/>
            <p:nvPr/>
          </p:nvGrpSpPr>
          <p:grpSpPr>
            <a:xfrm>
              <a:off x="4574265" y="2511518"/>
              <a:ext cx="136978" cy="256207"/>
              <a:chOff x="3957471" y="3152409"/>
              <a:chExt cx="194295" cy="389923"/>
            </a:xfrm>
          </p:grpSpPr>
          <p:cxnSp>
            <p:nvCxnSpPr>
              <p:cNvPr id="1199" name="직선 연결선 1198">
                <a:extLst>
                  <a:ext uri="{FF2B5EF4-FFF2-40B4-BE49-F238E27FC236}">
                    <a16:creationId xmlns:a16="http://schemas.microsoft.com/office/drawing/2014/main" id="{29421ACA-ABBD-F881-48D5-FA15B73D4A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직선 연결선 1199">
                <a:extLst>
                  <a:ext uri="{FF2B5EF4-FFF2-40B4-BE49-F238E27FC236}">
                    <a16:creationId xmlns:a16="http://schemas.microsoft.com/office/drawing/2014/main" id="{8142851C-75BD-61F7-783C-1F3EE46DC8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6" name="그룹 1195">
              <a:extLst>
                <a:ext uri="{FF2B5EF4-FFF2-40B4-BE49-F238E27FC236}">
                  <a16:creationId xmlns:a16="http://schemas.microsoft.com/office/drawing/2014/main" id="{548FA9C4-8888-1A32-5CE3-DEFB61D01C3B}"/>
                </a:ext>
              </a:extLst>
            </p:cNvPr>
            <p:cNvGrpSpPr/>
            <p:nvPr/>
          </p:nvGrpSpPr>
          <p:grpSpPr>
            <a:xfrm>
              <a:off x="4663618" y="2511518"/>
              <a:ext cx="136978" cy="256207"/>
              <a:chOff x="3957471" y="3152409"/>
              <a:chExt cx="194295" cy="389923"/>
            </a:xfrm>
          </p:grpSpPr>
          <p:cxnSp>
            <p:nvCxnSpPr>
              <p:cNvPr id="1197" name="직선 연결선 1196">
                <a:extLst>
                  <a:ext uri="{FF2B5EF4-FFF2-40B4-BE49-F238E27FC236}">
                    <a16:creationId xmlns:a16="http://schemas.microsoft.com/office/drawing/2014/main" id="{46D0CB10-DD82-227B-C91F-E8D8EA821D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직선 연결선 1197">
                <a:extLst>
                  <a:ext uri="{FF2B5EF4-FFF2-40B4-BE49-F238E27FC236}">
                    <a16:creationId xmlns:a16="http://schemas.microsoft.com/office/drawing/2014/main" id="{1EB11DD9-8776-429A-E369-A3DC4E035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4" name="TextBox 1203">
            <a:extLst>
              <a:ext uri="{FF2B5EF4-FFF2-40B4-BE49-F238E27FC236}">
                <a16:creationId xmlns:a16="http://schemas.microsoft.com/office/drawing/2014/main" id="{4F638B0E-8997-DE2C-9E4E-EB3E21CC18B7}"/>
              </a:ext>
            </a:extLst>
          </p:cNvPr>
          <p:cNvSpPr txBox="1"/>
          <p:nvPr/>
        </p:nvSpPr>
        <p:spPr>
          <a:xfrm>
            <a:off x="2845102" y="2913079"/>
            <a:ext cx="3417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발명</a:t>
            </a:r>
          </a:p>
        </p:txBody>
      </p:sp>
      <p:sp>
        <p:nvSpPr>
          <p:cNvPr id="1209" name="사각형: 둥근 모서리 1208">
            <a:extLst>
              <a:ext uri="{FF2B5EF4-FFF2-40B4-BE49-F238E27FC236}">
                <a16:creationId xmlns:a16="http://schemas.microsoft.com/office/drawing/2014/main" id="{250B206E-F0FB-9422-4EAD-05F8B3C1E5D4}"/>
              </a:ext>
            </a:extLst>
          </p:cNvPr>
          <p:cNvSpPr/>
          <p:nvPr/>
        </p:nvSpPr>
        <p:spPr>
          <a:xfrm>
            <a:off x="5437142" y="2145395"/>
            <a:ext cx="2555817" cy="4499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0" name="TextBox 1209">
            <a:extLst>
              <a:ext uri="{FF2B5EF4-FFF2-40B4-BE49-F238E27FC236}">
                <a16:creationId xmlns:a16="http://schemas.microsoft.com/office/drawing/2014/main" id="{33F56452-7447-2DA9-4F53-8EBC66D0C302}"/>
              </a:ext>
            </a:extLst>
          </p:cNvPr>
          <p:cNvSpPr txBox="1"/>
          <p:nvPr/>
        </p:nvSpPr>
        <p:spPr>
          <a:xfrm>
            <a:off x="6123991" y="2216478"/>
            <a:ext cx="11821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1200" cap="none" spc="-100" normalizeH="0" baseline="0" noProof="0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Invention</a:t>
            </a:r>
            <a:endParaRPr kumimoji="0" lang="ko-KR" altLang="en-US" b="0" i="0" u="none" strike="noStrike" kern="1200" cap="none" spc="-100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212" name="Rectangle 5">
            <a:extLst>
              <a:ext uri="{FF2B5EF4-FFF2-40B4-BE49-F238E27FC236}">
                <a16:creationId xmlns:a16="http://schemas.microsoft.com/office/drawing/2014/main" id="{63A4A612-C9AD-A155-C473-AB2151E89AF3}"/>
              </a:ext>
            </a:extLst>
          </p:cNvPr>
          <p:cNvSpPr/>
          <p:nvPr/>
        </p:nvSpPr>
        <p:spPr>
          <a:xfrm>
            <a:off x="5480684" y="2674809"/>
            <a:ext cx="5883020" cy="515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>
                <a:solidFill>
                  <a:srgbClr val="C00000"/>
                </a:solidFill>
              </a:rPr>
              <a:t>새로운</a:t>
            </a:r>
            <a:r>
              <a:rPr lang="ko-KR" altLang="en-US" sz="1600" dirty="0"/>
              <a:t> 아이디어나 방법을 </a:t>
            </a:r>
            <a:r>
              <a:rPr lang="ko-KR" altLang="en-US" sz="1600" dirty="0">
                <a:solidFill>
                  <a:srgbClr val="C00000"/>
                </a:solidFill>
              </a:rPr>
              <a:t>창조</a:t>
            </a:r>
            <a:r>
              <a:rPr lang="ko-KR" altLang="en-US" sz="1600" dirty="0"/>
              <a:t>하는 행위 </a:t>
            </a:r>
            <a:r>
              <a:rPr lang="en-US" altLang="ko-KR" sz="1600" dirty="0"/>
              <a:t>(Creation of the idea or method itself)</a:t>
            </a:r>
          </a:p>
        </p:txBody>
      </p:sp>
      <p:sp>
        <p:nvSpPr>
          <p:cNvPr id="1216" name="사각형: 둥근 모서리 1215">
            <a:extLst>
              <a:ext uri="{FF2B5EF4-FFF2-40B4-BE49-F238E27FC236}">
                <a16:creationId xmlns:a16="http://schemas.microsoft.com/office/drawing/2014/main" id="{C0B4F79E-DE00-B60D-3DCF-AD5AB6C33EEE}"/>
              </a:ext>
            </a:extLst>
          </p:cNvPr>
          <p:cNvSpPr/>
          <p:nvPr/>
        </p:nvSpPr>
        <p:spPr>
          <a:xfrm>
            <a:off x="1562704" y="3473308"/>
            <a:ext cx="2906563" cy="1334487"/>
          </a:xfrm>
          <a:prstGeom prst="roundRect">
            <a:avLst>
              <a:gd name="adj" fmla="val 6873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7" name="사각형: 둥근 모서리 1216">
            <a:extLst>
              <a:ext uri="{FF2B5EF4-FFF2-40B4-BE49-F238E27FC236}">
                <a16:creationId xmlns:a16="http://schemas.microsoft.com/office/drawing/2014/main" id="{FE0BE4B8-6BF9-D664-E70A-DB1A622132C2}"/>
              </a:ext>
            </a:extLst>
          </p:cNvPr>
          <p:cNvSpPr/>
          <p:nvPr/>
        </p:nvSpPr>
        <p:spPr>
          <a:xfrm>
            <a:off x="5207603" y="3473308"/>
            <a:ext cx="6290659" cy="1334487"/>
          </a:xfrm>
          <a:prstGeom prst="roundRect">
            <a:avLst>
              <a:gd name="adj" fmla="val 6873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8" name="그룹 1217">
            <a:extLst>
              <a:ext uri="{FF2B5EF4-FFF2-40B4-BE49-F238E27FC236}">
                <a16:creationId xmlns:a16="http://schemas.microsoft.com/office/drawing/2014/main" id="{237983E5-74FB-3578-214A-54C2B9093C56}"/>
              </a:ext>
            </a:extLst>
          </p:cNvPr>
          <p:cNvGrpSpPr/>
          <p:nvPr/>
        </p:nvGrpSpPr>
        <p:grpSpPr>
          <a:xfrm>
            <a:off x="4680594" y="4012448"/>
            <a:ext cx="315684" cy="256207"/>
            <a:chOff x="4484912" y="2511518"/>
            <a:chExt cx="315684" cy="256207"/>
          </a:xfrm>
        </p:grpSpPr>
        <p:grpSp>
          <p:nvGrpSpPr>
            <p:cNvPr id="1225" name="그룹 1224">
              <a:extLst>
                <a:ext uri="{FF2B5EF4-FFF2-40B4-BE49-F238E27FC236}">
                  <a16:creationId xmlns:a16="http://schemas.microsoft.com/office/drawing/2014/main" id="{AF647459-73FA-A03C-30F8-4AEF385F9E11}"/>
                </a:ext>
              </a:extLst>
            </p:cNvPr>
            <p:cNvGrpSpPr/>
            <p:nvPr/>
          </p:nvGrpSpPr>
          <p:grpSpPr>
            <a:xfrm>
              <a:off x="4484912" y="2511518"/>
              <a:ext cx="136978" cy="256207"/>
              <a:chOff x="3957471" y="3152414"/>
              <a:chExt cx="194295" cy="389918"/>
            </a:xfrm>
          </p:grpSpPr>
          <p:cxnSp>
            <p:nvCxnSpPr>
              <p:cNvPr id="1232" name="직선 연결선 1231">
                <a:extLst>
                  <a:ext uri="{FF2B5EF4-FFF2-40B4-BE49-F238E27FC236}">
                    <a16:creationId xmlns:a16="http://schemas.microsoft.com/office/drawing/2014/main" id="{FB692B6F-C729-2FDD-C5CB-B855EE8D87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14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3" name="직선 연결선 1232">
                <a:extLst>
                  <a:ext uri="{FF2B5EF4-FFF2-40B4-BE49-F238E27FC236}">
                    <a16:creationId xmlns:a16="http://schemas.microsoft.com/office/drawing/2014/main" id="{DF2E444D-9BDD-2E61-8882-2CD2B3FE32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6"/>
                <a:ext cx="194295" cy="194296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6" name="그룹 1225">
              <a:extLst>
                <a:ext uri="{FF2B5EF4-FFF2-40B4-BE49-F238E27FC236}">
                  <a16:creationId xmlns:a16="http://schemas.microsoft.com/office/drawing/2014/main" id="{35B41DB4-E088-C9E6-225D-A8395DC4F994}"/>
                </a:ext>
              </a:extLst>
            </p:cNvPr>
            <p:cNvGrpSpPr/>
            <p:nvPr/>
          </p:nvGrpSpPr>
          <p:grpSpPr>
            <a:xfrm>
              <a:off x="4574265" y="2511518"/>
              <a:ext cx="136978" cy="256207"/>
              <a:chOff x="3957471" y="3152409"/>
              <a:chExt cx="194295" cy="389923"/>
            </a:xfrm>
          </p:grpSpPr>
          <p:cxnSp>
            <p:nvCxnSpPr>
              <p:cNvPr id="1230" name="직선 연결선 1229">
                <a:extLst>
                  <a:ext uri="{FF2B5EF4-FFF2-40B4-BE49-F238E27FC236}">
                    <a16:creationId xmlns:a16="http://schemas.microsoft.com/office/drawing/2014/main" id="{72473DC9-AC04-03F3-878C-AD51A6E29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1" name="직선 연결선 1230">
                <a:extLst>
                  <a:ext uri="{FF2B5EF4-FFF2-40B4-BE49-F238E27FC236}">
                    <a16:creationId xmlns:a16="http://schemas.microsoft.com/office/drawing/2014/main" id="{E9CB4066-F808-EE3B-F773-B97ACAA8B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7" name="그룹 1226">
              <a:extLst>
                <a:ext uri="{FF2B5EF4-FFF2-40B4-BE49-F238E27FC236}">
                  <a16:creationId xmlns:a16="http://schemas.microsoft.com/office/drawing/2014/main" id="{486B2004-A0F6-6994-0F8F-ECFA7C297224}"/>
                </a:ext>
              </a:extLst>
            </p:cNvPr>
            <p:cNvGrpSpPr/>
            <p:nvPr/>
          </p:nvGrpSpPr>
          <p:grpSpPr>
            <a:xfrm>
              <a:off x="4663618" y="2511518"/>
              <a:ext cx="136978" cy="256207"/>
              <a:chOff x="3957471" y="3152409"/>
              <a:chExt cx="194295" cy="389923"/>
            </a:xfrm>
          </p:grpSpPr>
          <p:cxnSp>
            <p:nvCxnSpPr>
              <p:cNvPr id="1228" name="직선 연결선 1227">
                <a:extLst>
                  <a:ext uri="{FF2B5EF4-FFF2-40B4-BE49-F238E27FC236}">
                    <a16:creationId xmlns:a16="http://schemas.microsoft.com/office/drawing/2014/main" id="{47936CFC-BAB4-A049-6976-3FC583BDEE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7471" y="3152409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9" name="직선 연결선 1228">
                <a:extLst>
                  <a:ext uri="{FF2B5EF4-FFF2-40B4-BE49-F238E27FC236}">
                    <a16:creationId xmlns:a16="http://schemas.microsoft.com/office/drawing/2014/main" id="{BB66B37C-AA6B-E4FB-1C6A-472AB44846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57471" y="3348037"/>
                <a:ext cx="194295" cy="194295"/>
              </a:xfrm>
              <a:prstGeom prst="line">
                <a:avLst/>
              </a:prstGeom>
              <a:ln w="19050" cap="rnd">
                <a:solidFill>
                  <a:schemeClr val="accent2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19" name="TextBox 1218">
            <a:extLst>
              <a:ext uri="{FF2B5EF4-FFF2-40B4-BE49-F238E27FC236}">
                <a16:creationId xmlns:a16="http://schemas.microsoft.com/office/drawing/2014/main" id="{237AC98A-3967-A7DC-CF4E-41C78E065CDA}"/>
              </a:ext>
            </a:extLst>
          </p:cNvPr>
          <p:cNvSpPr txBox="1"/>
          <p:nvPr/>
        </p:nvSpPr>
        <p:spPr>
          <a:xfrm>
            <a:off x="2845103" y="4414009"/>
            <a:ext cx="34176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6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혁신</a:t>
            </a:r>
          </a:p>
        </p:txBody>
      </p:sp>
      <p:sp>
        <p:nvSpPr>
          <p:cNvPr id="1221" name="사각형: 둥근 모서리 1220">
            <a:extLst>
              <a:ext uri="{FF2B5EF4-FFF2-40B4-BE49-F238E27FC236}">
                <a16:creationId xmlns:a16="http://schemas.microsoft.com/office/drawing/2014/main" id="{55F57030-C052-501B-7EFC-9B58195C3BB4}"/>
              </a:ext>
            </a:extLst>
          </p:cNvPr>
          <p:cNvSpPr/>
          <p:nvPr/>
        </p:nvSpPr>
        <p:spPr>
          <a:xfrm>
            <a:off x="5437142" y="3646325"/>
            <a:ext cx="2555817" cy="4499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2" name="TextBox 1221">
            <a:extLst>
              <a:ext uri="{FF2B5EF4-FFF2-40B4-BE49-F238E27FC236}">
                <a16:creationId xmlns:a16="http://schemas.microsoft.com/office/drawing/2014/main" id="{9BF668ED-EDCE-0472-3907-6C4CD54FB0E1}"/>
              </a:ext>
            </a:extLst>
          </p:cNvPr>
          <p:cNvSpPr txBox="1"/>
          <p:nvPr/>
        </p:nvSpPr>
        <p:spPr>
          <a:xfrm>
            <a:off x="6043393" y="3717408"/>
            <a:ext cx="13433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Innovation</a:t>
            </a:r>
            <a:endParaRPr kumimoji="0" lang="ko-KR" altLang="en-US" b="0" i="0" u="none" strike="noStrike" kern="1200" cap="none" spc="-100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224" name="Rectangle 5">
            <a:extLst>
              <a:ext uri="{FF2B5EF4-FFF2-40B4-BE49-F238E27FC236}">
                <a16:creationId xmlns:a16="http://schemas.microsoft.com/office/drawing/2014/main" id="{8F6083E6-FFD3-4EC9-72B7-A73761C7F92D}"/>
              </a:ext>
            </a:extLst>
          </p:cNvPr>
          <p:cNvSpPr/>
          <p:nvPr/>
        </p:nvSpPr>
        <p:spPr>
          <a:xfrm>
            <a:off x="5480684" y="4175739"/>
            <a:ext cx="5883020" cy="451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C00000"/>
                </a:solidFill>
                <a:sym typeface="Wingdings" panose="05000000000000000000" pitchFamily="2" charset="2"/>
              </a:rPr>
              <a:t>더 나은 </a:t>
            </a:r>
            <a:r>
              <a:rPr lang="ko-KR" altLang="en-US" sz="1400" dirty="0">
                <a:sym typeface="Wingdings" panose="05000000000000000000" pitchFamily="2" charset="2"/>
              </a:rPr>
              <a:t>아이디어나 방법론을 </a:t>
            </a:r>
            <a:r>
              <a:rPr lang="ko-KR" altLang="en-US" sz="1400" dirty="0">
                <a:solidFill>
                  <a:srgbClr val="C00000"/>
                </a:solidFill>
                <a:sym typeface="Wingdings" panose="05000000000000000000" pitchFamily="2" charset="2"/>
              </a:rPr>
              <a:t>적용</a:t>
            </a:r>
            <a:r>
              <a:rPr lang="ko-KR" altLang="en-US" sz="1400" dirty="0">
                <a:sym typeface="Wingdings" panose="05000000000000000000" pitchFamily="2" charset="2"/>
              </a:rPr>
              <a:t>하는 행위 </a:t>
            </a:r>
            <a:r>
              <a:rPr lang="en-US" altLang="ko-KR" sz="1400" dirty="0">
                <a:sym typeface="Wingdings" panose="05000000000000000000" pitchFamily="2" charset="2"/>
              </a:rPr>
              <a:t>(U</a:t>
            </a:r>
            <a:r>
              <a:rPr lang="en-US" altLang="ko-KR" sz="1400" dirty="0"/>
              <a:t>se of a better idea or method)</a:t>
            </a:r>
          </a:p>
        </p:txBody>
      </p:sp>
      <p:sp>
        <p:nvSpPr>
          <p:cNvPr id="1236" name="사각형: 둥근 모서리 1235">
            <a:extLst>
              <a:ext uri="{FF2B5EF4-FFF2-40B4-BE49-F238E27FC236}">
                <a16:creationId xmlns:a16="http://schemas.microsoft.com/office/drawing/2014/main" id="{9C8424D5-3D71-5D33-0E09-6F8054348285}"/>
              </a:ext>
            </a:extLst>
          </p:cNvPr>
          <p:cNvSpPr/>
          <p:nvPr/>
        </p:nvSpPr>
        <p:spPr>
          <a:xfrm>
            <a:off x="1594265" y="4974238"/>
            <a:ext cx="9903997" cy="1334487"/>
          </a:xfrm>
          <a:prstGeom prst="roundRect">
            <a:avLst>
              <a:gd name="adj" fmla="val 6873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0" name="사각형: 둥근 모서리 1239">
            <a:extLst>
              <a:ext uri="{FF2B5EF4-FFF2-40B4-BE49-F238E27FC236}">
                <a16:creationId xmlns:a16="http://schemas.microsoft.com/office/drawing/2014/main" id="{00DE340F-C211-C856-283E-E3C5177323A7}"/>
              </a:ext>
            </a:extLst>
          </p:cNvPr>
          <p:cNvSpPr/>
          <p:nvPr/>
        </p:nvSpPr>
        <p:spPr>
          <a:xfrm>
            <a:off x="1697705" y="5089631"/>
            <a:ext cx="2771562" cy="44994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1" name="TextBox 1240">
            <a:extLst>
              <a:ext uri="{FF2B5EF4-FFF2-40B4-BE49-F238E27FC236}">
                <a16:creationId xmlns:a16="http://schemas.microsoft.com/office/drawing/2014/main" id="{8CCFC39E-079C-E30F-EF87-91A142232530}"/>
              </a:ext>
            </a:extLst>
          </p:cNvPr>
          <p:cNvSpPr txBox="1"/>
          <p:nvPr/>
        </p:nvSpPr>
        <p:spPr>
          <a:xfrm>
            <a:off x="1871869" y="5152162"/>
            <a:ext cx="22409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lnSpc>
                <a:spcPct val="120000"/>
              </a:lnSpc>
              <a:defRPr sz="2000" spc="-1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정리하자면</a:t>
            </a:r>
            <a:r>
              <a:rPr lang="en-US" altLang="ko-KR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, </a:t>
            </a:r>
            <a:r>
              <a:rPr lang="ko-KR" altLang="en-US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혁신은</a:t>
            </a:r>
            <a:r>
              <a:rPr lang="en-US" altLang="ko-KR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……</a:t>
            </a:r>
            <a:endParaRPr kumimoji="0" lang="ko-KR" altLang="en-US" b="0" i="0" u="none" strike="noStrike" kern="1200" cap="none" spc="-100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solidFill>
                <a:schemeClr val="accent1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243" name="Rectangle 5">
            <a:extLst>
              <a:ext uri="{FF2B5EF4-FFF2-40B4-BE49-F238E27FC236}">
                <a16:creationId xmlns:a16="http://schemas.microsoft.com/office/drawing/2014/main" id="{A6E56D7D-C736-6E6B-0198-6A89C434DCC2}"/>
              </a:ext>
            </a:extLst>
          </p:cNvPr>
          <p:cNvSpPr/>
          <p:nvPr/>
        </p:nvSpPr>
        <p:spPr>
          <a:xfrm>
            <a:off x="1794848" y="5676669"/>
            <a:ext cx="9568856" cy="451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새로운 </a:t>
            </a:r>
            <a:r>
              <a:rPr lang="ko-KR" altLang="en-US" sz="1400" b="1" dirty="0">
                <a:solidFill>
                  <a:srgbClr val="C00000"/>
                </a:solidFill>
              </a:rPr>
              <a:t>수요</a:t>
            </a:r>
            <a:r>
              <a:rPr lang="ko-KR" altLang="en-US" sz="1400" dirty="0"/>
              <a:t> </a:t>
            </a:r>
            <a:r>
              <a:rPr lang="en-US" altLang="ko-KR" sz="1400" dirty="0"/>
              <a:t>(new requirements), </a:t>
            </a:r>
            <a:r>
              <a:rPr lang="ko-KR" altLang="en-US" sz="1400" dirty="0"/>
              <a:t>구체화되지 않은 </a:t>
            </a:r>
            <a:r>
              <a:rPr lang="ko-KR" altLang="en-US" sz="1400" b="1" dirty="0">
                <a:solidFill>
                  <a:srgbClr val="C00000"/>
                </a:solidFill>
              </a:rPr>
              <a:t>수요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inarticulated</a:t>
            </a:r>
            <a:r>
              <a:rPr lang="en-US" altLang="ko-KR" sz="1400" dirty="0"/>
              <a:t> needs) , </a:t>
            </a:r>
            <a:r>
              <a:rPr lang="ko-KR" altLang="en-US" sz="1400" dirty="0"/>
              <a:t>또는 기존의 </a:t>
            </a:r>
            <a:r>
              <a:rPr lang="ko-KR" altLang="en-US" sz="1400" b="1" dirty="0">
                <a:solidFill>
                  <a:srgbClr val="C00000"/>
                </a:solidFill>
              </a:rPr>
              <a:t>수요</a:t>
            </a:r>
            <a:r>
              <a:rPr lang="ko-KR" altLang="en-US" sz="1400" dirty="0"/>
              <a:t> </a:t>
            </a:r>
            <a:r>
              <a:rPr lang="en-US" altLang="ko-KR" sz="1400" dirty="0"/>
              <a:t>(existing needs)</a:t>
            </a:r>
            <a:r>
              <a:rPr lang="ko-KR" altLang="en-US" sz="1400" dirty="0"/>
              <a:t>를 충족시키기 위해 더 나은 해결책 </a:t>
            </a:r>
            <a:r>
              <a:rPr lang="en-US" altLang="ko-KR" sz="1400" dirty="0"/>
              <a:t>(better solutions)</a:t>
            </a:r>
            <a:r>
              <a:rPr lang="ko-KR" altLang="en-US" sz="1400" dirty="0"/>
              <a:t>을 </a:t>
            </a:r>
            <a:r>
              <a:rPr lang="ko-KR" altLang="en-US" sz="1400" b="1" dirty="0">
                <a:solidFill>
                  <a:srgbClr val="C00000"/>
                </a:solidFill>
              </a:rPr>
              <a:t>적용</a:t>
            </a:r>
            <a:r>
              <a:rPr lang="ko-KR" altLang="en-US" sz="1400" dirty="0"/>
              <a:t> </a:t>
            </a:r>
            <a:r>
              <a:rPr lang="en-US" altLang="ko-KR" sz="1400" dirty="0"/>
              <a:t>(application)</a:t>
            </a:r>
            <a:r>
              <a:rPr lang="ko-KR" altLang="en-US" sz="1400" dirty="0"/>
              <a:t>하는 행위</a:t>
            </a:r>
            <a:endParaRPr lang="en-US" altLang="ko-KR" sz="1400" dirty="0"/>
          </a:p>
        </p:txBody>
      </p:sp>
      <p:pic>
        <p:nvPicPr>
          <p:cNvPr id="10" name="그림 개체 틀 9" descr="야외, 하늘, 건물, 타워 블록이(가) 표시된 사진&#10;&#10;자동 생성된 설명">
            <a:extLst>
              <a:ext uri="{FF2B5EF4-FFF2-40B4-BE49-F238E27FC236}">
                <a16:creationId xmlns:a16="http://schemas.microsoft.com/office/drawing/2014/main" id="{3EFAD99B-A09C-5047-1BBD-57F8A0F48E1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그림 개체 틀 7" descr="하늘, 건물, 도시 지역, 대도시이(가) 표시된 사진&#10;&#10;자동 생성된 설명">
            <a:extLst>
              <a:ext uri="{FF2B5EF4-FFF2-40B4-BE49-F238E27FC236}">
                <a16:creationId xmlns:a16="http://schemas.microsoft.com/office/drawing/2014/main" id="{6BC840F2-6763-378F-C502-597ED2257D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673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7A2FBA-6794-C055-B500-72B50DEB15E6}"/>
              </a:ext>
            </a:extLst>
          </p:cNvPr>
          <p:cNvSpPr txBox="1"/>
          <p:nvPr/>
        </p:nvSpPr>
        <p:spPr>
          <a:xfrm>
            <a:off x="4328140" y="835340"/>
            <a:ext cx="39623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the THREE RULES</a:t>
            </a:r>
            <a:endParaRPr lang="ko-KR" altLang="en-US" sz="36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7" name="자유형: 도형 46">
            <a:extLst>
              <a:ext uri="{FF2B5EF4-FFF2-40B4-BE49-F238E27FC236}">
                <a16:creationId xmlns:a16="http://schemas.microsoft.com/office/drawing/2014/main" id="{611EE484-F23D-1008-616E-BF8D7BE2198D}"/>
              </a:ext>
            </a:extLst>
          </p:cNvPr>
          <p:cNvSpPr/>
          <p:nvPr/>
        </p:nvSpPr>
        <p:spPr>
          <a:xfrm flipH="1">
            <a:off x="6893180" y="1946311"/>
            <a:ext cx="3714751" cy="1901021"/>
          </a:xfrm>
          <a:custGeom>
            <a:avLst/>
            <a:gdLst>
              <a:gd name="connsiteX0" fmla="*/ 270453 w 3714750"/>
              <a:gd name="connsiteY0" fmla="*/ 0 h 1901021"/>
              <a:gd name="connsiteX1" fmla="*/ 3444297 w 3714750"/>
              <a:gd name="connsiteY1" fmla="*/ 0 h 1901021"/>
              <a:gd name="connsiteX2" fmla="*/ 3714750 w 3714750"/>
              <a:gd name="connsiteY2" fmla="*/ 270453 h 1901021"/>
              <a:gd name="connsiteX3" fmla="*/ 3714750 w 3714750"/>
              <a:gd name="connsiteY3" fmla="*/ 1352234 h 1901021"/>
              <a:gd name="connsiteX4" fmla="*/ 3444297 w 3714750"/>
              <a:gd name="connsiteY4" fmla="*/ 1622687 h 1901021"/>
              <a:gd name="connsiteX5" fmla="*/ 953659 w 3714750"/>
              <a:gd name="connsiteY5" fmla="*/ 1622687 h 1901021"/>
              <a:gd name="connsiteX6" fmla="*/ 469353 w 3714750"/>
              <a:gd name="connsiteY6" fmla="*/ 1901021 h 1901021"/>
              <a:gd name="connsiteX7" fmla="*/ 468801 w 3714750"/>
              <a:gd name="connsiteY7" fmla="*/ 1622687 h 1901021"/>
              <a:gd name="connsiteX8" fmla="*/ 270453 w 3714750"/>
              <a:gd name="connsiteY8" fmla="*/ 1622687 h 1901021"/>
              <a:gd name="connsiteX9" fmla="*/ 0 w 3714750"/>
              <a:gd name="connsiteY9" fmla="*/ 1352234 h 1901021"/>
              <a:gd name="connsiteX10" fmla="*/ 0 w 3714750"/>
              <a:gd name="connsiteY10" fmla="*/ 270453 h 1901021"/>
              <a:gd name="connsiteX11" fmla="*/ 270453 w 3714750"/>
              <a:gd name="connsiteY11" fmla="*/ 0 h 190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4750" h="1901021">
                <a:moveTo>
                  <a:pt x="270453" y="0"/>
                </a:moveTo>
                <a:lnTo>
                  <a:pt x="3444297" y="0"/>
                </a:lnTo>
                <a:cubicBezTo>
                  <a:pt x="3593664" y="0"/>
                  <a:pt x="3714750" y="121086"/>
                  <a:pt x="3714750" y="270453"/>
                </a:cubicBezTo>
                <a:lnTo>
                  <a:pt x="3714750" y="1352234"/>
                </a:lnTo>
                <a:cubicBezTo>
                  <a:pt x="3714750" y="1501601"/>
                  <a:pt x="3593664" y="1622687"/>
                  <a:pt x="3444297" y="1622687"/>
                </a:cubicBezTo>
                <a:lnTo>
                  <a:pt x="953659" y="1622687"/>
                </a:lnTo>
                <a:lnTo>
                  <a:pt x="469353" y="1901021"/>
                </a:lnTo>
                <a:lnTo>
                  <a:pt x="468801" y="1622687"/>
                </a:lnTo>
                <a:lnTo>
                  <a:pt x="270453" y="1622687"/>
                </a:lnTo>
                <a:cubicBezTo>
                  <a:pt x="121086" y="1622687"/>
                  <a:pt x="0" y="1501601"/>
                  <a:pt x="0" y="1352234"/>
                </a:cubicBezTo>
                <a:lnTo>
                  <a:pt x="0" y="270453"/>
                </a:lnTo>
                <a:cubicBezTo>
                  <a:pt x="0" y="121086"/>
                  <a:pt x="121086" y="0"/>
                  <a:pt x="270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982964FA-ADFB-39B6-99C6-5181FB3B3866}"/>
              </a:ext>
            </a:extLst>
          </p:cNvPr>
          <p:cNvSpPr/>
          <p:nvPr/>
        </p:nvSpPr>
        <p:spPr>
          <a:xfrm>
            <a:off x="7204392" y="2289130"/>
            <a:ext cx="3092327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1.Better before cheaper: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/>
              <a:t>Compete on differentiators other than price.</a:t>
            </a:r>
          </a:p>
          <a:p>
            <a:r>
              <a:rPr lang="ko-KR" altLang="en-US" sz="1200" b="0" i="0" dirty="0">
                <a:solidFill>
                  <a:srgbClr val="000000"/>
                </a:solidFill>
                <a:effectLst/>
                <a:latin typeface="noto"/>
              </a:rPr>
              <a:t>      </a:t>
            </a:r>
            <a:endParaRPr lang="en-US" altLang="ko-KR" sz="12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"/>
              </a:rPr>
              <a:t>    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"/>
              </a:rPr>
              <a:t>가격 이외의 차별화 요소로 경쟁하라</a:t>
            </a:r>
            <a:r>
              <a:rPr lang="en-US" altLang="ko-KR" sz="1200" dirty="0">
                <a:solidFill>
                  <a:srgbClr val="000000"/>
                </a:solidFill>
                <a:latin typeface="noto"/>
              </a:rPr>
              <a:t>”</a:t>
            </a:r>
            <a:endParaRPr lang="en-US" altLang="ko-KR" sz="1200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DC6502E3-857B-7054-D684-72A18B906BF6}"/>
              </a:ext>
            </a:extLst>
          </p:cNvPr>
          <p:cNvSpPr/>
          <p:nvPr/>
        </p:nvSpPr>
        <p:spPr>
          <a:xfrm>
            <a:off x="7083126" y="2123936"/>
            <a:ext cx="173735" cy="149504"/>
          </a:xfrm>
          <a:custGeom>
            <a:avLst/>
            <a:gdLst>
              <a:gd name="connsiteX0" fmla="*/ 173221 w 173735"/>
              <a:gd name="connsiteY0" fmla="*/ -242 h 149504"/>
              <a:gd name="connsiteX1" fmla="*/ 173221 w 173735"/>
              <a:gd name="connsiteY1" fmla="*/ 35877 h 149504"/>
              <a:gd name="connsiteX2" fmla="*/ 145103 w 173735"/>
              <a:gd name="connsiteY2" fmla="*/ 49136 h 149504"/>
              <a:gd name="connsiteX3" fmla="*/ 134816 w 173735"/>
              <a:gd name="connsiteY3" fmla="*/ 78396 h 149504"/>
              <a:gd name="connsiteX4" fmla="*/ 167735 w 173735"/>
              <a:gd name="connsiteY4" fmla="*/ 78396 h 149504"/>
              <a:gd name="connsiteX5" fmla="*/ 167735 w 173735"/>
              <a:gd name="connsiteY5" fmla="*/ 149262 h 149504"/>
              <a:gd name="connsiteX6" fmla="*/ 95497 w 173735"/>
              <a:gd name="connsiteY6" fmla="*/ 149262 h 149504"/>
              <a:gd name="connsiteX7" fmla="*/ 95497 w 173735"/>
              <a:gd name="connsiteY7" fmla="*/ 90284 h 149504"/>
              <a:gd name="connsiteX8" fmla="*/ 116071 w 173735"/>
              <a:gd name="connsiteY8" fmla="*/ 27876 h 149504"/>
              <a:gd name="connsiteX9" fmla="*/ 173221 w 173735"/>
              <a:gd name="connsiteY9" fmla="*/ -242 h 149504"/>
              <a:gd name="connsiteX10" fmla="*/ 77209 w 173735"/>
              <a:gd name="connsiteY10" fmla="*/ -242 h 149504"/>
              <a:gd name="connsiteX11" fmla="*/ 77209 w 173735"/>
              <a:gd name="connsiteY11" fmla="*/ 35877 h 149504"/>
              <a:gd name="connsiteX12" fmla="*/ 49091 w 173735"/>
              <a:gd name="connsiteY12" fmla="*/ 49136 h 149504"/>
              <a:gd name="connsiteX13" fmla="*/ 38804 w 173735"/>
              <a:gd name="connsiteY13" fmla="*/ 78396 h 149504"/>
              <a:gd name="connsiteX14" fmla="*/ 71722 w 173735"/>
              <a:gd name="connsiteY14" fmla="*/ 78396 h 149504"/>
              <a:gd name="connsiteX15" fmla="*/ 71722 w 173735"/>
              <a:gd name="connsiteY15" fmla="*/ 149262 h 149504"/>
              <a:gd name="connsiteX16" fmla="*/ -515 w 173735"/>
              <a:gd name="connsiteY16" fmla="*/ 149262 h 149504"/>
              <a:gd name="connsiteX17" fmla="*/ -515 w 173735"/>
              <a:gd name="connsiteY17" fmla="*/ 90284 h 149504"/>
              <a:gd name="connsiteX18" fmla="*/ 20059 w 173735"/>
              <a:gd name="connsiteY18" fmla="*/ 27876 h 149504"/>
              <a:gd name="connsiteX19" fmla="*/ 77209 w 173735"/>
              <a:gd name="connsiteY19" fmla="*/ -242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735" h="149504">
                <a:moveTo>
                  <a:pt x="173221" y="-242"/>
                </a:moveTo>
                <a:lnTo>
                  <a:pt x="173221" y="35877"/>
                </a:lnTo>
                <a:cubicBezTo>
                  <a:pt x="161334" y="37096"/>
                  <a:pt x="151961" y="41516"/>
                  <a:pt x="145103" y="49136"/>
                </a:cubicBezTo>
                <a:cubicBezTo>
                  <a:pt x="138245" y="56756"/>
                  <a:pt x="134816" y="66509"/>
                  <a:pt x="134816" y="78396"/>
                </a:cubicBezTo>
                <a:lnTo>
                  <a:pt x="167735" y="78396"/>
                </a:lnTo>
                <a:lnTo>
                  <a:pt x="167735" y="149262"/>
                </a:lnTo>
                <a:lnTo>
                  <a:pt x="95497" y="149262"/>
                </a:lnTo>
                <a:lnTo>
                  <a:pt x="95497" y="90284"/>
                </a:lnTo>
                <a:cubicBezTo>
                  <a:pt x="95497" y="65290"/>
                  <a:pt x="102355" y="44487"/>
                  <a:pt x="116071" y="27876"/>
                </a:cubicBezTo>
                <a:cubicBezTo>
                  <a:pt x="129787" y="11264"/>
                  <a:pt x="148837" y="1892"/>
                  <a:pt x="173221" y="-242"/>
                </a:cubicBezTo>
                <a:close/>
                <a:moveTo>
                  <a:pt x="77209" y="-242"/>
                </a:moveTo>
                <a:lnTo>
                  <a:pt x="77209" y="35877"/>
                </a:lnTo>
                <a:cubicBezTo>
                  <a:pt x="65322" y="37096"/>
                  <a:pt x="55949" y="41516"/>
                  <a:pt x="49091" y="49136"/>
                </a:cubicBezTo>
                <a:cubicBezTo>
                  <a:pt x="42233" y="56756"/>
                  <a:pt x="38804" y="66509"/>
                  <a:pt x="38804" y="78396"/>
                </a:cubicBezTo>
                <a:lnTo>
                  <a:pt x="71722" y="78396"/>
                </a:lnTo>
                <a:lnTo>
                  <a:pt x="71722" y="149262"/>
                </a:lnTo>
                <a:lnTo>
                  <a:pt x="-515" y="149262"/>
                </a:lnTo>
                <a:lnTo>
                  <a:pt x="-515" y="90284"/>
                </a:lnTo>
                <a:cubicBezTo>
                  <a:pt x="-515" y="65290"/>
                  <a:pt x="6343" y="44487"/>
                  <a:pt x="20059" y="27876"/>
                </a:cubicBezTo>
                <a:cubicBezTo>
                  <a:pt x="33775" y="11264"/>
                  <a:pt x="52825" y="1892"/>
                  <a:pt x="77209" y="-242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A2A608C8-4D52-1D07-C191-9DC890E496CD}"/>
              </a:ext>
            </a:extLst>
          </p:cNvPr>
          <p:cNvSpPr/>
          <p:nvPr/>
        </p:nvSpPr>
        <p:spPr>
          <a:xfrm>
            <a:off x="10199184" y="3221456"/>
            <a:ext cx="173735" cy="149504"/>
          </a:xfrm>
          <a:custGeom>
            <a:avLst/>
            <a:gdLst>
              <a:gd name="connsiteX0" fmla="*/ 100940 w 173735"/>
              <a:gd name="connsiteY0" fmla="*/ -242 h 149504"/>
              <a:gd name="connsiteX1" fmla="*/ 173178 w 173735"/>
              <a:gd name="connsiteY1" fmla="*/ -242 h 149504"/>
              <a:gd name="connsiteX2" fmla="*/ 173178 w 173735"/>
              <a:gd name="connsiteY2" fmla="*/ 58737 h 149504"/>
              <a:gd name="connsiteX3" fmla="*/ 152604 w 173735"/>
              <a:gd name="connsiteY3" fmla="*/ 121145 h 149504"/>
              <a:gd name="connsiteX4" fmla="*/ 95454 w 173735"/>
              <a:gd name="connsiteY4" fmla="*/ 149262 h 149504"/>
              <a:gd name="connsiteX5" fmla="*/ 95454 w 173735"/>
              <a:gd name="connsiteY5" fmla="*/ 113144 h 149504"/>
              <a:gd name="connsiteX6" fmla="*/ 123572 w 173735"/>
              <a:gd name="connsiteY6" fmla="*/ 99885 h 149504"/>
              <a:gd name="connsiteX7" fmla="*/ 133859 w 173735"/>
              <a:gd name="connsiteY7" fmla="*/ 70624 h 149504"/>
              <a:gd name="connsiteX8" fmla="*/ 100940 w 173735"/>
              <a:gd name="connsiteY8" fmla="*/ 70624 h 149504"/>
              <a:gd name="connsiteX9" fmla="*/ 4928 w 173735"/>
              <a:gd name="connsiteY9" fmla="*/ -242 h 149504"/>
              <a:gd name="connsiteX10" fmla="*/ 77166 w 173735"/>
              <a:gd name="connsiteY10" fmla="*/ -242 h 149504"/>
              <a:gd name="connsiteX11" fmla="*/ 77166 w 173735"/>
              <a:gd name="connsiteY11" fmla="*/ 58737 h 149504"/>
              <a:gd name="connsiteX12" fmla="*/ 56592 w 173735"/>
              <a:gd name="connsiteY12" fmla="*/ 121145 h 149504"/>
              <a:gd name="connsiteX13" fmla="*/ -558 w 173735"/>
              <a:gd name="connsiteY13" fmla="*/ 149262 h 149504"/>
              <a:gd name="connsiteX14" fmla="*/ -558 w 173735"/>
              <a:gd name="connsiteY14" fmla="*/ 113144 h 149504"/>
              <a:gd name="connsiteX15" fmla="*/ 27559 w 173735"/>
              <a:gd name="connsiteY15" fmla="*/ 99885 h 149504"/>
              <a:gd name="connsiteX16" fmla="*/ 37847 w 173735"/>
              <a:gd name="connsiteY16" fmla="*/ 70624 h 149504"/>
              <a:gd name="connsiteX17" fmla="*/ 4928 w 173735"/>
              <a:gd name="connsiteY17" fmla="*/ 70624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735" h="149504">
                <a:moveTo>
                  <a:pt x="100940" y="-242"/>
                </a:moveTo>
                <a:lnTo>
                  <a:pt x="173178" y="-242"/>
                </a:lnTo>
                <a:lnTo>
                  <a:pt x="173178" y="58737"/>
                </a:lnTo>
                <a:cubicBezTo>
                  <a:pt x="173178" y="83730"/>
                  <a:pt x="166320" y="104533"/>
                  <a:pt x="152604" y="121145"/>
                </a:cubicBezTo>
                <a:cubicBezTo>
                  <a:pt x="138888" y="137756"/>
                  <a:pt x="119838" y="147129"/>
                  <a:pt x="95454" y="149262"/>
                </a:cubicBezTo>
                <a:lnTo>
                  <a:pt x="95454" y="113144"/>
                </a:lnTo>
                <a:cubicBezTo>
                  <a:pt x="107341" y="111924"/>
                  <a:pt x="116713" y="107505"/>
                  <a:pt x="123572" y="99885"/>
                </a:cubicBezTo>
                <a:cubicBezTo>
                  <a:pt x="130429" y="92265"/>
                  <a:pt x="133859" y="82511"/>
                  <a:pt x="133859" y="70624"/>
                </a:cubicBezTo>
                <a:lnTo>
                  <a:pt x="100940" y="70624"/>
                </a:lnTo>
                <a:close/>
                <a:moveTo>
                  <a:pt x="4928" y="-242"/>
                </a:moveTo>
                <a:lnTo>
                  <a:pt x="77166" y="-242"/>
                </a:lnTo>
                <a:lnTo>
                  <a:pt x="77166" y="58737"/>
                </a:lnTo>
                <a:cubicBezTo>
                  <a:pt x="77166" y="83730"/>
                  <a:pt x="70308" y="104533"/>
                  <a:pt x="56592" y="121145"/>
                </a:cubicBezTo>
                <a:cubicBezTo>
                  <a:pt x="42876" y="137756"/>
                  <a:pt x="23826" y="147129"/>
                  <a:pt x="-558" y="149262"/>
                </a:cubicBezTo>
                <a:lnTo>
                  <a:pt x="-558" y="113144"/>
                </a:lnTo>
                <a:cubicBezTo>
                  <a:pt x="11329" y="111924"/>
                  <a:pt x="20702" y="107505"/>
                  <a:pt x="27559" y="99885"/>
                </a:cubicBezTo>
                <a:cubicBezTo>
                  <a:pt x="34418" y="92265"/>
                  <a:pt x="37847" y="82511"/>
                  <a:pt x="37847" y="70624"/>
                </a:cubicBezTo>
                <a:lnTo>
                  <a:pt x="4928" y="7062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5A77EC82-0037-7466-7506-91083876EE22}"/>
              </a:ext>
            </a:extLst>
          </p:cNvPr>
          <p:cNvSpPr/>
          <p:nvPr/>
        </p:nvSpPr>
        <p:spPr>
          <a:xfrm>
            <a:off x="4018784" y="3193339"/>
            <a:ext cx="3714751" cy="1901021"/>
          </a:xfrm>
          <a:custGeom>
            <a:avLst/>
            <a:gdLst>
              <a:gd name="connsiteX0" fmla="*/ 270453 w 3714750"/>
              <a:gd name="connsiteY0" fmla="*/ 0 h 1901021"/>
              <a:gd name="connsiteX1" fmla="*/ 3444297 w 3714750"/>
              <a:gd name="connsiteY1" fmla="*/ 0 h 1901021"/>
              <a:gd name="connsiteX2" fmla="*/ 3714750 w 3714750"/>
              <a:gd name="connsiteY2" fmla="*/ 270453 h 1901021"/>
              <a:gd name="connsiteX3" fmla="*/ 3714750 w 3714750"/>
              <a:gd name="connsiteY3" fmla="*/ 1352234 h 1901021"/>
              <a:gd name="connsiteX4" fmla="*/ 3444297 w 3714750"/>
              <a:gd name="connsiteY4" fmla="*/ 1622687 h 1901021"/>
              <a:gd name="connsiteX5" fmla="*/ 953659 w 3714750"/>
              <a:gd name="connsiteY5" fmla="*/ 1622687 h 1901021"/>
              <a:gd name="connsiteX6" fmla="*/ 469353 w 3714750"/>
              <a:gd name="connsiteY6" fmla="*/ 1901021 h 1901021"/>
              <a:gd name="connsiteX7" fmla="*/ 468801 w 3714750"/>
              <a:gd name="connsiteY7" fmla="*/ 1622687 h 1901021"/>
              <a:gd name="connsiteX8" fmla="*/ 270453 w 3714750"/>
              <a:gd name="connsiteY8" fmla="*/ 1622687 h 1901021"/>
              <a:gd name="connsiteX9" fmla="*/ 0 w 3714750"/>
              <a:gd name="connsiteY9" fmla="*/ 1352234 h 1901021"/>
              <a:gd name="connsiteX10" fmla="*/ 0 w 3714750"/>
              <a:gd name="connsiteY10" fmla="*/ 270453 h 1901021"/>
              <a:gd name="connsiteX11" fmla="*/ 270453 w 3714750"/>
              <a:gd name="connsiteY11" fmla="*/ 0 h 190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4750" h="1901021">
                <a:moveTo>
                  <a:pt x="270453" y="0"/>
                </a:moveTo>
                <a:lnTo>
                  <a:pt x="3444297" y="0"/>
                </a:lnTo>
                <a:cubicBezTo>
                  <a:pt x="3593664" y="0"/>
                  <a:pt x="3714750" y="121086"/>
                  <a:pt x="3714750" y="270453"/>
                </a:cubicBezTo>
                <a:lnTo>
                  <a:pt x="3714750" y="1352234"/>
                </a:lnTo>
                <a:cubicBezTo>
                  <a:pt x="3714750" y="1501601"/>
                  <a:pt x="3593664" y="1622687"/>
                  <a:pt x="3444297" y="1622687"/>
                </a:cubicBezTo>
                <a:lnTo>
                  <a:pt x="953659" y="1622687"/>
                </a:lnTo>
                <a:lnTo>
                  <a:pt x="469353" y="1901021"/>
                </a:lnTo>
                <a:lnTo>
                  <a:pt x="468801" y="1622687"/>
                </a:lnTo>
                <a:lnTo>
                  <a:pt x="270453" y="1622687"/>
                </a:lnTo>
                <a:cubicBezTo>
                  <a:pt x="121086" y="1622687"/>
                  <a:pt x="0" y="1501601"/>
                  <a:pt x="0" y="1352234"/>
                </a:cubicBezTo>
                <a:lnTo>
                  <a:pt x="0" y="270453"/>
                </a:lnTo>
                <a:cubicBezTo>
                  <a:pt x="0" y="121086"/>
                  <a:pt x="121086" y="0"/>
                  <a:pt x="270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C6377113-DCC0-3FA1-6CCB-0AB6CEC134A7}"/>
              </a:ext>
            </a:extLst>
          </p:cNvPr>
          <p:cNvSpPr/>
          <p:nvPr/>
        </p:nvSpPr>
        <p:spPr>
          <a:xfrm>
            <a:off x="4329996" y="3536158"/>
            <a:ext cx="3092327" cy="132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2.Revenue before cost: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/>
              <a:t>Drive superior profitability with higher prices or higher volumes, not lower cost.</a:t>
            </a:r>
          </a:p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noto"/>
              </a:rPr>
              <a:t>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noto"/>
              </a:rPr>
              <a:t> 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"/>
              </a:rPr>
              <a:t>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"/>
              </a:rPr>
              <a:t>낮은 비용이 아니라 높은 가격 또는 높은 볼륨으로 우수한 수익성을 창출하라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"/>
              </a:rPr>
              <a:t>”</a:t>
            </a:r>
            <a:endParaRPr lang="en-US" altLang="ko-KR" sz="1200" dirty="0"/>
          </a:p>
          <a:p>
            <a:pPr algn="ctr"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58" name="자유형: 도형 57">
            <a:extLst>
              <a:ext uri="{FF2B5EF4-FFF2-40B4-BE49-F238E27FC236}">
                <a16:creationId xmlns:a16="http://schemas.microsoft.com/office/drawing/2014/main" id="{3A12A2DA-13C7-9C06-D89E-A751E1512FFF}"/>
              </a:ext>
            </a:extLst>
          </p:cNvPr>
          <p:cNvSpPr/>
          <p:nvPr/>
        </p:nvSpPr>
        <p:spPr>
          <a:xfrm>
            <a:off x="4208730" y="3370964"/>
            <a:ext cx="173735" cy="149504"/>
          </a:xfrm>
          <a:custGeom>
            <a:avLst/>
            <a:gdLst>
              <a:gd name="connsiteX0" fmla="*/ 173221 w 173735"/>
              <a:gd name="connsiteY0" fmla="*/ -242 h 149504"/>
              <a:gd name="connsiteX1" fmla="*/ 173221 w 173735"/>
              <a:gd name="connsiteY1" fmla="*/ 35877 h 149504"/>
              <a:gd name="connsiteX2" fmla="*/ 145103 w 173735"/>
              <a:gd name="connsiteY2" fmla="*/ 49136 h 149504"/>
              <a:gd name="connsiteX3" fmla="*/ 134816 w 173735"/>
              <a:gd name="connsiteY3" fmla="*/ 78396 h 149504"/>
              <a:gd name="connsiteX4" fmla="*/ 167735 w 173735"/>
              <a:gd name="connsiteY4" fmla="*/ 78396 h 149504"/>
              <a:gd name="connsiteX5" fmla="*/ 167735 w 173735"/>
              <a:gd name="connsiteY5" fmla="*/ 149262 h 149504"/>
              <a:gd name="connsiteX6" fmla="*/ 95497 w 173735"/>
              <a:gd name="connsiteY6" fmla="*/ 149262 h 149504"/>
              <a:gd name="connsiteX7" fmla="*/ 95497 w 173735"/>
              <a:gd name="connsiteY7" fmla="*/ 90284 h 149504"/>
              <a:gd name="connsiteX8" fmla="*/ 116071 w 173735"/>
              <a:gd name="connsiteY8" fmla="*/ 27876 h 149504"/>
              <a:gd name="connsiteX9" fmla="*/ 173221 w 173735"/>
              <a:gd name="connsiteY9" fmla="*/ -242 h 149504"/>
              <a:gd name="connsiteX10" fmla="*/ 77209 w 173735"/>
              <a:gd name="connsiteY10" fmla="*/ -242 h 149504"/>
              <a:gd name="connsiteX11" fmla="*/ 77209 w 173735"/>
              <a:gd name="connsiteY11" fmla="*/ 35877 h 149504"/>
              <a:gd name="connsiteX12" fmla="*/ 49091 w 173735"/>
              <a:gd name="connsiteY12" fmla="*/ 49136 h 149504"/>
              <a:gd name="connsiteX13" fmla="*/ 38804 w 173735"/>
              <a:gd name="connsiteY13" fmla="*/ 78396 h 149504"/>
              <a:gd name="connsiteX14" fmla="*/ 71722 w 173735"/>
              <a:gd name="connsiteY14" fmla="*/ 78396 h 149504"/>
              <a:gd name="connsiteX15" fmla="*/ 71722 w 173735"/>
              <a:gd name="connsiteY15" fmla="*/ 149262 h 149504"/>
              <a:gd name="connsiteX16" fmla="*/ -515 w 173735"/>
              <a:gd name="connsiteY16" fmla="*/ 149262 h 149504"/>
              <a:gd name="connsiteX17" fmla="*/ -515 w 173735"/>
              <a:gd name="connsiteY17" fmla="*/ 90284 h 149504"/>
              <a:gd name="connsiteX18" fmla="*/ 20059 w 173735"/>
              <a:gd name="connsiteY18" fmla="*/ 27876 h 149504"/>
              <a:gd name="connsiteX19" fmla="*/ 77209 w 173735"/>
              <a:gd name="connsiteY19" fmla="*/ -242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735" h="149504">
                <a:moveTo>
                  <a:pt x="173221" y="-242"/>
                </a:moveTo>
                <a:lnTo>
                  <a:pt x="173221" y="35877"/>
                </a:lnTo>
                <a:cubicBezTo>
                  <a:pt x="161334" y="37096"/>
                  <a:pt x="151961" y="41516"/>
                  <a:pt x="145103" y="49136"/>
                </a:cubicBezTo>
                <a:cubicBezTo>
                  <a:pt x="138245" y="56756"/>
                  <a:pt x="134816" y="66509"/>
                  <a:pt x="134816" y="78396"/>
                </a:cubicBezTo>
                <a:lnTo>
                  <a:pt x="167735" y="78396"/>
                </a:lnTo>
                <a:lnTo>
                  <a:pt x="167735" y="149262"/>
                </a:lnTo>
                <a:lnTo>
                  <a:pt x="95497" y="149262"/>
                </a:lnTo>
                <a:lnTo>
                  <a:pt x="95497" y="90284"/>
                </a:lnTo>
                <a:cubicBezTo>
                  <a:pt x="95497" y="65290"/>
                  <a:pt x="102355" y="44487"/>
                  <a:pt x="116071" y="27876"/>
                </a:cubicBezTo>
                <a:cubicBezTo>
                  <a:pt x="129787" y="11264"/>
                  <a:pt x="148837" y="1892"/>
                  <a:pt x="173221" y="-242"/>
                </a:cubicBezTo>
                <a:close/>
                <a:moveTo>
                  <a:pt x="77209" y="-242"/>
                </a:moveTo>
                <a:lnTo>
                  <a:pt x="77209" y="35877"/>
                </a:lnTo>
                <a:cubicBezTo>
                  <a:pt x="65322" y="37096"/>
                  <a:pt x="55949" y="41516"/>
                  <a:pt x="49091" y="49136"/>
                </a:cubicBezTo>
                <a:cubicBezTo>
                  <a:pt x="42233" y="56756"/>
                  <a:pt x="38804" y="66509"/>
                  <a:pt x="38804" y="78396"/>
                </a:cubicBezTo>
                <a:lnTo>
                  <a:pt x="71722" y="78396"/>
                </a:lnTo>
                <a:lnTo>
                  <a:pt x="71722" y="149262"/>
                </a:lnTo>
                <a:lnTo>
                  <a:pt x="-515" y="149262"/>
                </a:lnTo>
                <a:lnTo>
                  <a:pt x="-515" y="90284"/>
                </a:lnTo>
                <a:cubicBezTo>
                  <a:pt x="-515" y="65290"/>
                  <a:pt x="6343" y="44487"/>
                  <a:pt x="20059" y="27876"/>
                </a:cubicBezTo>
                <a:cubicBezTo>
                  <a:pt x="33775" y="11264"/>
                  <a:pt x="52825" y="1892"/>
                  <a:pt x="77209" y="-242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59" name="자유형: 도형 58">
            <a:extLst>
              <a:ext uri="{FF2B5EF4-FFF2-40B4-BE49-F238E27FC236}">
                <a16:creationId xmlns:a16="http://schemas.microsoft.com/office/drawing/2014/main" id="{F3BDA05C-7512-AAFC-B498-AC3DFC7F442C}"/>
              </a:ext>
            </a:extLst>
          </p:cNvPr>
          <p:cNvSpPr/>
          <p:nvPr/>
        </p:nvSpPr>
        <p:spPr>
          <a:xfrm>
            <a:off x="7324788" y="4468484"/>
            <a:ext cx="173735" cy="149504"/>
          </a:xfrm>
          <a:custGeom>
            <a:avLst/>
            <a:gdLst>
              <a:gd name="connsiteX0" fmla="*/ 100940 w 173735"/>
              <a:gd name="connsiteY0" fmla="*/ -242 h 149504"/>
              <a:gd name="connsiteX1" fmla="*/ 173178 w 173735"/>
              <a:gd name="connsiteY1" fmla="*/ -242 h 149504"/>
              <a:gd name="connsiteX2" fmla="*/ 173178 w 173735"/>
              <a:gd name="connsiteY2" fmla="*/ 58737 h 149504"/>
              <a:gd name="connsiteX3" fmla="*/ 152604 w 173735"/>
              <a:gd name="connsiteY3" fmla="*/ 121145 h 149504"/>
              <a:gd name="connsiteX4" fmla="*/ 95454 w 173735"/>
              <a:gd name="connsiteY4" fmla="*/ 149262 h 149504"/>
              <a:gd name="connsiteX5" fmla="*/ 95454 w 173735"/>
              <a:gd name="connsiteY5" fmla="*/ 113144 h 149504"/>
              <a:gd name="connsiteX6" fmla="*/ 123572 w 173735"/>
              <a:gd name="connsiteY6" fmla="*/ 99885 h 149504"/>
              <a:gd name="connsiteX7" fmla="*/ 133859 w 173735"/>
              <a:gd name="connsiteY7" fmla="*/ 70624 h 149504"/>
              <a:gd name="connsiteX8" fmla="*/ 100940 w 173735"/>
              <a:gd name="connsiteY8" fmla="*/ 70624 h 149504"/>
              <a:gd name="connsiteX9" fmla="*/ 4928 w 173735"/>
              <a:gd name="connsiteY9" fmla="*/ -242 h 149504"/>
              <a:gd name="connsiteX10" fmla="*/ 77166 w 173735"/>
              <a:gd name="connsiteY10" fmla="*/ -242 h 149504"/>
              <a:gd name="connsiteX11" fmla="*/ 77166 w 173735"/>
              <a:gd name="connsiteY11" fmla="*/ 58737 h 149504"/>
              <a:gd name="connsiteX12" fmla="*/ 56592 w 173735"/>
              <a:gd name="connsiteY12" fmla="*/ 121145 h 149504"/>
              <a:gd name="connsiteX13" fmla="*/ -558 w 173735"/>
              <a:gd name="connsiteY13" fmla="*/ 149262 h 149504"/>
              <a:gd name="connsiteX14" fmla="*/ -558 w 173735"/>
              <a:gd name="connsiteY14" fmla="*/ 113144 h 149504"/>
              <a:gd name="connsiteX15" fmla="*/ 27559 w 173735"/>
              <a:gd name="connsiteY15" fmla="*/ 99885 h 149504"/>
              <a:gd name="connsiteX16" fmla="*/ 37847 w 173735"/>
              <a:gd name="connsiteY16" fmla="*/ 70624 h 149504"/>
              <a:gd name="connsiteX17" fmla="*/ 4928 w 173735"/>
              <a:gd name="connsiteY17" fmla="*/ 70624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735" h="149504">
                <a:moveTo>
                  <a:pt x="100940" y="-242"/>
                </a:moveTo>
                <a:lnTo>
                  <a:pt x="173178" y="-242"/>
                </a:lnTo>
                <a:lnTo>
                  <a:pt x="173178" y="58737"/>
                </a:lnTo>
                <a:cubicBezTo>
                  <a:pt x="173178" y="83730"/>
                  <a:pt x="166320" y="104533"/>
                  <a:pt x="152604" y="121145"/>
                </a:cubicBezTo>
                <a:cubicBezTo>
                  <a:pt x="138888" y="137756"/>
                  <a:pt x="119838" y="147129"/>
                  <a:pt x="95454" y="149262"/>
                </a:cubicBezTo>
                <a:lnTo>
                  <a:pt x="95454" y="113144"/>
                </a:lnTo>
                <a:cubicBezTo>
                  <a:pt x="107341" y="111924"/>
                  <a:pt x="116713" y="107505"/>
                  <a:pt x="123572" y="99885"/>
                </a:cubicBezTo>
                <a:cubicBezTo>
                  <a:pt x="130429" y="92265"/>
                  <a:pt x="133859" y="82511"/>
                  <a:pt x="133859" y="70624"/>
                </a:cubicBezTo>
                <a:lnTo>
                  <a:pt x="100940" y="70624"/>
                </a:lnTo>
                <a:close/>
                <a:moveTo>
                  <a:pt x="4928" y="-242"/>
                </a:moveTo>
                <a:lnTo>
                  <a:pt x="77166" y="-242"/>
                </a:lnTo>
                <a:lnTo>
                  <a:pt x="77166" y="58737"/>
                </a:lnTo>
                <a:cubicBezTo>
                  <a:pt x="77166" y="83730"/>
                  <a:pt x="70308" y="104533"/>
                  <a:pt x="56592" y="121145"/>
                </a:cubicBezTo>
                <a:cubicBezTo>
                  <a:pt x="42876" y="137756"/>
                  <a:pt x="23826" y="147129"/>
                  <a:pt x="-558" y="149262"/>
                </a:cubicBezTo>
                <a:lnTo>
                  <a:pt x="-558" y="113144"/>
                </a:lnTo>
                <a:cubicBezTo>
                  <a:pt x="11329" y="111924"/>
                  <a:pt x="20702" y="107505"/>
                  <a:pt x="27559" y="99885"/>
                </a:cubicBezTo>
                <a:cubicBezTo>
                  <a:pt x="34418" y="92265"/>
                  <a:pt x="37847" y="82511"/>
                  <a:pt x="37847" y="70624"/>
                </a:cubicBezTo>
                <a:lnTo>
                  <a:pt x="4928" y="7062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2CDC2E68-434A-DC8E-51AB-558674139C6E}"/>
              </a:ext>
            </a:extLst>
          </p:cNvPr>
          <p:cNvSpPr/>
          <p:nvPr/>
        </p:nvSpPr>
        <p:spPr>
          <a:xfrm flipH="1">
            <a:off x="7603268" y="4115871"/>
            <a:ext cx="3714751" cy="1901021"/>
          </a:xfrm>
          <a:custGeom>
            <a:avLst/>
            <a:gdLst>
              <a:gd name="connsiteX0" fmla="*/ 270453 w 3714750"/>
              <a:gd name="connsiteY0" fmla="*/ 0 h 1901021"/>
              <a:gd name="connsiteX1" fmla="*/ 3444297 w 3714750"/>
              <a:gd name="connsiteY1" fmla="*/ 0 h 1901021"/>
              <a:gd name="connsiteX2" fmla="*/ 3714750 w 3714750"/>
              <a:gd name="connsiteY2" fmla="*/ 270453 h 1901021"/>
              <a:gd name="connsiteX3" fmla="*/ 3714750 w 3714750"/>
              <a:gd name="connsiteY3" fmla="*/ 1352234 h 1901021"/>
              <a:gd name="connsiteX4" fmla="*/ 3444297 w 3714750"/>
              <a:gd name="connsiteY4" fmla="*/ 1622687 h 1901021"/>
              <a:gd name="connsiteX5" fmla="*/ 953659 w 3714750"/>
              <a:gd name="connsiteY5" fmla="*/ 1622687 h 1901021"/>
              <a:gd name="connsiteX6" fmla="*/ 469353 w 3714750"/>
              <a:gd name="connsiteY6" fmla="*/ 1901021 h 1901021"/>
              <a:gd name="connsiteX7" fmla="*/ 468801 w 3714750"/>
              <a:gd name="connsiteY7" fmla="*/ 1622687 h 1901021"/>
              <a:gd name="connsiteX8" fmla="*/ 270453 w 3714750"/>
              <a:gd name="connsiteY8" fmla="*/ 1622687 h 1901021"/>
              <a:gd name="connsiteX9" fmla="*/ 0 w 3714750"/>
              <a:gd name="connsiteY9" fmla="*/ 1352234 h 1901021"/>
              <a:gd name="connsiteX10" fmla="*/ 0 w 3714750"/>
              <a:gd name="connsiteY10" fmla="*/ 270453 h 1901021"/>
              <a:gd name="connsiteX11" fmla="*/ 270453 w 3714750"/>
              <a:gd name="connsiteY11" fmla="*/ 0 h 190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14750" h="1901021">
                <a:moveTo>
                  <a:pt x="270453" y="0"/>
                </a:moveTo>
                <a:lnTo>
                  <a:pt x="3444297" y="0"/>
                </a:lnTo>
                <a:cubicBezTo>
                  <a:pt x="3593664" y="0"/>
                  <a:pt x="3714750" y="121086"/>
                  <a:pt x="3714750" y="270453"/>
                </a:cubicBezTo>
                <a:lnTo>
                  <a:pt x="3714750" y="1352234"/>
                </a:lnTo>
                <a:cubicBezTo>
                  <a:pt x="3714750" y="1501601"/>
                  <a:pt x="3593664" y="1622687"/>
                  <a:pt x="3444297" y="1622687"/>
                </a:cubicBezTo>
                <a:lnTo>
                  <a:pt x="953659" y="1622687"/>
                </a:lnTo>
                <a:lnTo>
                  <a:pt x="469353" y="1901021"/>
                </a:lnTo>
                <a:lnTo>
                  <a:pt x="468801" y="1622687"/>
                </a:lnTo>
                <a:lnTo>
                  <a:pt x="270453" y="1622687"/>
                </a:lnTo>
                <a:cubicBezTo>
                  <a:pt x="121086" y="1622687"/>
                  <a:pt x="0" y="1501601"/>
                  <a:pt x="0" y="1352234"/>
                </a:cubicBezTo>
                <a:lnTo>
                  <a:pt x="0" y="270453"/>
                </a:lnTo>
                <a:cubicBezTo>
                  <a:pt x="0" y="121086"/>
                  <a:pt x="121086" y="0"/>
                  <a:pt x="270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02h</a:t>
            </a:r>
            <a:endParaRPr lang="ko-KR" altLang="en-US" dirty="0"/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E3E95274-A857-A57A-83AF-34672FA68741}"/>
              </a:ext>
            </a:extLst>
          </p:cNvPr>
          <p:cNvSpPr/>
          <p:nvPr/>
        </p:nvSpPr>
        <p:spPr>
          <a:xfrm>
            <a:off x="7914480" y="4458690"/>
            <a:ext cx="3092327" cy="13247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3.There are no other rules:</a:t>
            </a: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/>
              <a:t>Change anything/everything in order to abide by the first two rules.</a:t>
            </a:r>
          </a:p>
          <a:p>
            <a:endParaRPr lang="en-US" altLang="ko-KR" sz="1200" b="0" i="0" dirty="0">
              <a:solidFill>
                <a:srgbClr val="000000"/>
              </a:solidFill>
              <a:effectLst/>
              <a:latin typeface="noto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noto"/>
              </a:rPr>
              <a:t>“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oto"/>
              </a:rPr>
              <a:t>처음 두 가지 규칙을 준수하기 위해 모든 것을 바꾸라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oto"/>
              </a:rPr>
              <a:t>”.</a:t>
            </a:r>
            <a:endParaRPr lang="en-US" altLang="ko-KR" sz="1200" dirty="0"/>
          </a:p>
          <a:p>
            <a:pPr algn="ctr" latinLnBrk="0">
              <a:lnSpc>
                <a:spcPct val="130000"/>
              </a:lnSpc>
              <a:defRPr/>
            </a:pPr>
            <a:endParaRPr lang="en-US" altLang="ko-KR" sz="1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accent2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  <a:cs typeface="Pretendard" panose="02000503000000020004" pitchFamily="2" charset="-127"/>
            </a:endParaRPr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E51F026F-BC41-E1A6-0DD8-C055EA820152}"/>
              </a:ext>
            </a:extLst>
          </p:cNvPr>
          <p:cNvSpPr/>
          <p:nvPr/>
        </p:nvSpPr>
        <p:spPr>
          <a:xfrm>
            <a:off x="7793214" y="4293496"/>
            <a:ext cx="173735" cy="149504"/>
          </a:xfrm>
          <a:custGeom>
            <a:avLst/>
            <a:gdLst>
              <a:gd name="connsiteX0" fmla="*/ 173221 w 173735"/>
              <a:gd name="connsiteY0" fmla="*/ -242 h 149504"/>
              <a:gd name="connsiteX1" fmla="*/ 173221 w 173735"/>
              <a:gd name="connsiteY1" fmla="*/ 35877 h 149504"/>
              <a:gd name="connsiteX2" fmla="*/ 145103 w 173735"/>
              <a:gd name="connsiteY2" fmla="*/ 49136 h 149504"/>
              <a:gd name="connsiteX3" fmla="*/ 134816 w 173735"/>
              <a:gd name="connsiteY3" fmla="*/ 78396 h 149504"/>
              <a:gd name="connsiteX4" fmla="*/ 167735 w 173735"/>
              <a:gd name="connsiteY4" fmla="*/ 78396 h 149504"/>
              <a:gd name="connsiteX5" fmla="*/ 167735 w 173735"/>
              <a:gd name="connsiteY5" fmla="*/ 149262 h 149504"/>
              <a:gd name="connsiteX6" fmla="*/ 95497 w 173735"/>
              <a:gd name="connsiteY6" fmla="*/ 149262 h 149504"/>
              <a:gd name="connsiteX7" fmla="*/ 95497 w 173735"/>
              <a:gd name="connsiteY7" fmla="*/ 90284 h 149504"/>
              <a:gd name="connsiteX8" fmla="*/ 116071 w 173735"/>
              <a:gd name="connsiteY8" fmla="*/ 27876 h 149504"/>
              <a:gd name="connsiteX9" fmla="*/ 173221 w 173735"/>
              <a:gd name="connsiteY9" fmla="*/ -242 h 149504"/>
              <a:gd name="connsiteX10" fmla="*/ 77209 w 173735"/>
              <a:gd name="connsiteY10" fmla="*/ -242 h 149504"/>
              <a:gd name="connsiteX11" fmla="*/ 77209 w 173735"/>
              <a:gd name="connsiteY11" fmla="*/ 35877 h 149504"/>
              <a:gd name="connsiteX12" fmla="*/ 49091 w 173735"/>
              <a:gd name="connsiteY12" fmla="*/ 49136 h 149504"/>
              <a:gd name="connsiteX13" fmla="*/ 38804 w 173735"/>
              <a:gd name="connsiteY13" fmla="*/ 78396 h 149504"/>
              <a:gd name="connsiteX14" fmla="*/ 71722 w 173735"/>
              <a:gd name="connsiteY14" fmla="*/ 78396 h 149504"/>
              <a:gd name="connsiteX15" fmla="*/ 71722 w 173735"/>
              <a:gd name="connsiteY15" fmla="*/ 149262 h 149504"/>
              <a:gd name="connsiteX16" fmla="*/ -515 w 173735"/>
              <a:gd name="connsiteY16" fmla="*/ 149262 h 149504"/>
              <a:gd name="connsiteX17" fmla="*/ -515 w 173735"/>
              <a:gd name="connsiteY17" fmla="*/ 90284 h 149504"/>
              <a:gd name="connsiteX18" fmla="*/ 20059 w 173735"/>
              <a:gd name="connsiteY18" fmla="*/ 27876 h 149504"/>
              <a:gd name="connsiteX19" fmla="*/ 77209 w 173735"/>
              <a:gd name="connsiteY19" fmla="*/ -242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3735" h="149504">
                <a:moveTo>
                  <a:pt x="173221" y="-242"/>
                </a:moveTo>
                <a:lnTo>
                  <a:pt x="173221" y="35877"/>
                </a:lnTo>
                <a:cubicBezTo>
                  <a:pt x="161334" y="37096"/>
                  <a:pt x="151961" y="41516"/>
                  <a:pt x="145103" y="49136"/>
                </a:cubicBezTo>
                <a:cubicBezTo>
                  <a:pt x="138245" y="56756"/>
                  <a:pt x="134816" y="66509"/>
                  <a:pt x="134816" y="78396"/>
                </a:cubicBezTo>
                <a:lnTo>
                  <a:pt x="167735" y="78396"/>
                </a:lnTo>
                <a:lnTo>
                  <a:pt x="167735" y="149262"/>
                </a:lnTo>
                <a:lnTo>
                  <a:pt x="95497" y="149262"/>
                </a:lnTo>
                <a:lnTo>
                  <a:pt x="95497" y="90284"/>
                </a:lnTo>
                <a:cubicBezTo>
                  <a:pt x="95497" y="65290"/>
                  <a:pt x="102355" y="44487"/>
                  <a:pt x="116071" y="27876"/>
                </a:cubicBezTo>
                <a:cubicBezTo>
                  <a:pt x="129787" y="11264"/>
                  <a:pt x="148837" y="1892"/>
                  <a:pt x="173221" y="-242"/>
                </a:cubicBezTo>
                <a:close/>
                <a:moveTo>
                  <a:pt x="77209" y="-242"/>
                </a:moveTo>
                <a:lnTo>
                  <a:pt x="77209" y="35877"/>
                </a:lnTo>
                <a:cubicBezTo>
                  <a:pt x="65322" y="37096"/>
                  <a:pt x="55949" y="41516"/>
                  <a:pt x="49091" y="49136"/>
                </a:cubicBezTo>
                <a:cubicBezTo>
                  <a:pt x="42233" y="56756"/>
                  <a:pt x="38804" y="66509"/>
                  <a:pt x="38804" y="78396"/>
                </a:cubicBezTo>
                <a:lnTo>
                  <a:pt x="71722" y="78396"/>
                </a:lnTo>
                <a:lnTo>
                  <a:pt x="71722" y="149262"/>
                </a:lnTo>
                <a:lnTo>
                  <a:pt x="-515" y="149262"/>
                </a:lnTo>
                <a:lnTo>
                  <a:pt x="-515" y="90284"/>
                </a:lnTo>
                <a:cubicBezTo>
                  <a:pt x="-515" y="65290"/>
                  <a:pt x="6343" y="44487"/>
                  <a:pt x="20059" y="27876"/>
                </a:cubicBezTo>
                <a:cubicBezTo>
                  <a:pt x="33775" y="11264"/>
                  <a:pt x="52825" y="1892"/>
                  <a:pt x="77209" y="-242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D750A233-CF8C-1802-1FB9-C1C6C9EAB224}"/>
              </a:ext>
            </a:extLst>
          </p:cNvPr>
          <p:cNvSpPr/>
          <p:nvPr/>
        </p:nvSpPr>
        <p:spPr>
          <a:xfrm>
            <a:off x="10909272" y="5391016"/>
            <a:ext cx="173735" cy="149504"/>
          </a:xfrm>
          <a:custGeom>
            <a:avLst/>
            <a:gdLst>
              <a:gd name="connsiteX0" fmla="*/ 100940 w 173735"/>
              <a:gd name="connsiteY0" fmla="*/ -242 h 149504"/>
              <a:gd name="connsiteX1" fmla="*/ 173178 w 173735"/>
              <a:gd name="connsiteY1" fmla="*/ -242 h 149504"/>
              <a:gd name="connsiteX2" fmla="*/ 173178 w 173735"/>
              <a:gd name="connsiteY2" fmla="*/ 58737 h 149504"/>
              <a:gd name="connsiteX3" fmla="*/ 152604 w 173735"/>
              <a:gd name="connsiteY3" fmla="*/ 121145 h 149504"/>
              <a:gd name="connsiteX4" fmla="*/ 95454 w 173735"/>
              <a:gd name="connsiteY4" fmla="*/ 149262 h 149504"/>
              <a:gd name="connsiteX5" fmla="*/ 95454 w 173735"/>
              <a:gd name="connsiteY5" fmla="*/ 113144 h 149504"/>
              <a:gd name="connsiteX6" fmla="*/ 123572 w 173735"/>
              <a:gd name="connsiteY6" fmla="*/ 99885 h 149504"/>
              <a:gd name="connsiteX7" fmla="*/ 133859 w 173735"/>
              <a:gd name="connsiteY7" fmla="*/ 70624 h 149504"/>
              <a:gd name="connsiteX8" fmla="*/ 100940 w 173735"/>
              <a:gd name="connsiteY8" fmla="*/ 70624 h 149504"/>
              <a:gd name="connsiteX9" fmla="*/ 4928 w 173735"/>
              <a:gd name="connsiteY9" fmla="*/ -242 h 149504"/>
              <a:gd name="connsiteX10" fmla="*/ 77166 w 173735"/>
              <a:gd name="connsiteY10" fmla="*/ -242 h 149504"/>
              <a:gd name="connsiteX11" fmla="*/ 77166 w 173735"/>
              <a:gd name="connsiteY11" fmla="*/ 58737 h 149504"/>
              <a:gd name="connsiteX12" fmla="*/ 56592 w 173735"/>
              <a:gd name="connsiteY12" fmla="*/ 121145 h 149504"/>
              <a:gd name="connsiteX13" fmla="*/ -558 w 173735"/>
              <a:gd name="connsiteY13" fmla="*/ 149262 h 149504"/>
              <a:gd name="connsiteX14" fmla="*/ -558 w 173735"/>
              <a:gd name="connsiteY14" fmla="*/ 113144 h 149504"/>
              <a:gd name="connsiteX15" fmla="*/ 27559 w 173735"/>
              <a:gd name="connsiteY15" fmla="*/ 99885 h 149504"/>
              <a:gd name="connsiteX16" fmla="*/ 37847 w 173735"/>
              <a:gd name="connsiteY16" fmla="*/ 70624 h 149504"/>
              <a:gd name="connsiteX17" fmla="*/ 4928 w 173735"/>
              <a:gd name="connsiteY17" fmla="*/ 70624 h 14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735" h="149504">
                <a:moveTo>
                  <a:pt x="100940" y="-242"/>
                </a:moveTo>
                <a:lnTo>
                  <a:pt x="173178" y="-242"/>
                </a:lnTo>
                <a:lnTo>
                  <a:pt x="173178" y="58737"/>
                </a:lnTo>
                <a:cubicBezTo>
                  <a:pt x="173178" y="83730"/>
                  <a:pt x="166320" y="104533"/>
                  <a:pt x="152604" y="121145"/>
                </a:cubicBezTo>
                <a:cubicBezTo>
                  <a:pt x="138888" y="137756"/>
                  <a:pt x="119838" y="147129"/>
                  <a:pt x="95454" y="149262"/>
                </a:cubicBezTo>
                <a:lnTo>
                  <a:pt x="95454" y="113144"/>
                </a:lnTo>
                <a:cubicBezTo>
                  <a:pt x="107341" y="111924"/>
                  <a:pt x="116713" y="107505"/>
                  <a:pt x="123572" y="99885"/>
                </a:cubicBezTo>
                <a:cubicBezTo>
                  <a:pt x="130429" y="92265"/>
                  <a:pt x="133859" y="82511"/>
                  <a:pt x="133859" y="70624"/>
                </a:cubicBezTo>
                <a:lnTo>
                  <a:pt x="100940" y="70624"/>
                </a:lnTo>
                <a:close/>
                <a:moveTo>
                  <a:pt x="4928" y="-242"/>
                </a:moveTo>
                <a:lnTo>
                  <a:pt x="77166" y="-242"/>
                </a:lnTo>
                <a:lnTo>
                  <a:pt x="77166" y="58737"/>
                </a:lnTo>
                <a:cubicBezTo>
                  <a:pt x="77166" y="83730"/>
                  <a:pt x="70308" y="104533"/>
                  <a:pt x="56592" y="121145"/>
                </a:cubicBezTo>
                <a:cubicBezTo>
                  <a:pt x="42876" y="137756"/>
                  <a:pt x="23826" y="147129"/>
                  <a:pt x="-558" y="149262"/>
                </a:cubicBezTo>
                <a:lnTo>
                  <a:pt x="-558" y="113144"/>
                </a:lnTo>
                <a:cubicBezTo>
                  <a:pt x="11329" y="111924"/>
                  <a:pt x="20702" y="107505"/>
                  <a:pt x="27559" y="99885"/>
                </a:cubicBezTo>
                <a:cubicBezTo>
                  <a:pt x="34418" y="92265"/>
                  <a:pt x="37847" y="82511"/>
                  <a:pt x="37847" y="70624"/>
                </a:cubicBezTo>
                <a:lnTo>
                  <a:pt x="4928" y="70624"/>
                </a:lnTo>
                <a:close/>
              </a:path>
            </a:pathLst>
          </a:custGeom>
          <a:solidFill>
            <a:schemeClr val="accent3"/>
          </a:solidFill>
          <a:ln w="9525" cap="flat">
            <a:solidFill>
              <a:srgbClr val="164BB6">
                <a:alpha val="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ko-KR" altLang="en-US">
              <a:solidFill>
                <a:schemeClr val="tx1">
                  <a:alpha val="50000"/>
                </a:schemeClr>
              </a:solidFill>
            </a:endParaRPr>
          </a:p>
        </p:txBody>
      </p:sp>
      <p:pic>
        <p:nvPicPr>
          <p:cNvPr id="20" name="Picture 2" descr="http://www.deloitte.com/assets/Dcom-UnitedStates/Local%20Assets/Images/Full%20Size%20Images/us_cons_threerules_150_053013.png">
            <a:extLst>
              <a:ext uri="{FF2B5EF4-FFF2-40B4-BE49-F238E27FC236}">
                <a16:creationId xmlns:a16="http://schemas.microsoft.com/office/drawing/2014/main" id="{0CDAE612-73FE-4B5A-90DF-25818EDE2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0" y="835340"/>
            <a:ext cx="3204015" cy="5532930"/>
          </a:xfrm>
          <a:prstGeom prst="rect">
            <a:avLst/>
          </a:prstGeom>
          <a:noFill/>
          <a:ln w="22225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D05D4C-9CE3-2147-F300-E74724B16A27}"/>
              </a:ext>
            </a:extLst>
          </p:cNvPr>
          <p:cNvSpPr/>
          <p:nvPr/>
        </p:nvSpPr>
        <p:spPr>
          <a:xfrm>
            <a:off x="695322" y="1955800"/>
            <a:ext cx="5302719" cy="3911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9CC7F2-3EF2-92D3-40E4-9D8ADFE6F6DF}"/>
              </a:ext>
            </a:extLst>
          </p:cNvPr>
          <p:cNvSpPr/>
          <p:nvPr/>
        </p:nvSpPr>
        <p:spPr>
          <a:xfrm>
            <a:off x="6193960" y="1955800"/>
            <a:ext cx="5302719" cy="391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BB507D-67A0-AB1E-C78E-5B05F7125767}"/>
              </a:ext>
            </a:extLst>
          </p:cNvPr>
          <p:cNvSpPr/>
          <p:nvPr/>
        </p:nvSpPr>
        <p:spPr>
          <a:xfrm>
            <a:off x="685179" y="3908097"/>
            <a:ext cx="5052536" cy="15231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u="sng" dirty="0">
                <a:solidFill>
                  <a:srgbClr val="C00000"/>
                </a:solidFill>
              </a:rPr>
              <a:t>Nonprice Position: </a:t>
            </a:r>
            <a:r>
              <a:rPr lang="en-US" altLang="ko-KR" sz="1400" dirty="0"/>
              <a:t>Offering superior nonprice benefits such as a </a:t>
            </a:r>
            <a:r>
              <a:rPr lang="en-US" altLang="ko-KR" sz="1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great brand, an exciting style, or excellent functionality, durability, or convenience</a:t>
            </a:r>
            <a:r>
              <a:rPr lang="en-US" altLang="ko-KR" sz="1400" dirty="0">
                <a:solidFill>
                  <a:srgbClr val="C00000"/>
                </a:solidFill>
              </a:rPr>
              <a:t>  </a:t>
            </a:r>
            <a:r>
              <a:rPr lang="en-US" altLang="ko-KR" sz="1400" dirty="0"/>
              <a:t>↔ </a:t>
            </a:r>
            <a:r>
              <a:rPr lang="en-US" altLang="ko-KR" sz="1400" u="sng" dirty="0">
                <a:solidFill>
                  <a:srgbClr val="C00000"/>
                </a:solidFill>
              </a:rPr>
              <a:t>Price Position: </a:t>
            </a:r>
            <a:r>
              <a:rPr lang="en-US" altLang="ko-KR" sz="1400" dirty="0"/>
              <a:t>Meet some minimal acceptable standard along these dimensions and try to attract customers with lower prices.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006A6-138B-4EC1-0708-B646F184DECC}"/>
              </a:ext>
            </a:extLst>
          </p:cNvPr>
          <p:cNvSpPr txBox="1"/>
          <p:nvPr/>
        </p:nvSpPr>
        <p:spPr>
          <a:xfrm>
            <a:off x="1272395" y="3335598"/>
            <a:ext cx="2535951" cy="32925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/>
              <a:t>혁신상품의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기능적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가치</a:t>
            </a:r>
            <a:endParaRPr lang="en-US" altLang="ko-KR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FA433-9375-F702-8F7B-73D2A3CE872E}"/>
              </a:ext>
            </a:extLst>
          </p:cNvPr>
          <p:cNvSpPr txBox="1"/>
          <p:nvPr/>
        </p:nvSpPr>
        <p:spPr>
          <a:xfrm>
            <a:off x="1308046" y="2580114"/>
            <a:ext cx="4148572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Better Before Cheaper</a:t>
            </a:r>
            <a:endParaRPr lang="ko-KR" altLang="en-US" sz="3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1AA0A7B4-274A-DCB5-1290-AF3471529EEF}"/>
              </a:ext>
            </a:extLst>
          </p:cNvPr>
          <p:cNvSpPr/>
          <p:nvPr/>
        </p:nvSpPr>
        <p:spPr>
          <a:xfrm>
            <a:off x="6649208" y="3975184"/>
            <a:ext cx="4391226" cy="10061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i="1" dirty="0">
                <a:solidFill>
                  <a:schemeClr val="bg1"/>
                </a:solidFill>
              </a:rPr>
              <a:t>“Companies must not only create value </a:t>
            </a:r>
            <a:r>
              <a:rPr lang="en-US" altLang="ko-KR" sz="1400" b="1" i="1" dirty="0">
                <a:solidFill>
                  <a:srgbClr val="C00000"/>
                </a:solidFill>
              </a:rPr>
              <a:t>but also capture it in the form of profits</a:t>
            </a:r>
            <a:r>
              <a:rPr lang="en-US" altLang="ko-KR" sz="1400" b="1" i="1" dirty="0"/>
              <a:t>.”</a:t>
            </a:r>
            <a:endParaRPr lang="en-US" altLang="ko-KR" sz="1400" b="1" i="1" dirty="0">
              <a:solidFill>
                <a:srgbClr val="C00000"/>
              </a:solidFill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sz="1400" b="1" i="1" dirty="0">
                <a:solidFill>
                  <a:srgbClr val="C00000"/>
                </a:solidFill>
              </a:rPr>
              <a:t>Capturing it through higher revenue, not through lower costs.</a:t>
            </a:r>
            <a:endParaRPr lang="ko-KR" altLang="en-US" sz="1400" b="1" i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7DABA9-292E-3D54-5065-2FD9C02E6245}"/>
              </a:ext>
            </a:extLst>
          </p:cNvPr>
          <p:cNvSpPr txBox="1"/>
          <p:nvPr/>
        </p:nvSpPr>
        <p:spPr>
          <a:xfrm>
            <a:off x="7029977" y="3277526"/>
            <a:ext cx="163826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기업의 존재가치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0F35C-C95A-EBD4-4C12-33CD1AAA5FA5}"/>
              </a:ext>
            </a:extLst>
          </p:cNvPr>
          <p:cNvSpPr txBox="1"/>
          <p:nvPr/>
        </p:nvSpPr>
        <p:spPr>
          <a:xfrm>
            <a:off x="7028475" y="2539719"/>
            <a:ext cx="385547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30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8 ExtraBold" pitchFamily="2" charset="-127"/>
                <a:ea typeface="페이퍼로지 8 ExtraBold" pitchFamily="2" charset="-127"/>
              </a:rPr>
              <a:t>Revenue before Cost</a:t>
            </a:r>
            <a:endParaRPr lang="ko-KR" altLang="en-US" sz="30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F9A4E-8A56-BE5A-ACE3-A7883115F71E}"/>
              </a:ext>
            </a:extLst>
          </p:cNvPr>
          <p:cNvSpPr txBox="1"/>
          <p:nvPr/>
        </p:nvSpPr>
        <p:spPr>
          <a:xfrm>
            <a:off x="3102686" y="814165"/>
            <a:ext cx="598664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Three Rules</a:t>
            </a:r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에서 하고자 하는 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EE03B0-0FEB-466A-AEEE-552EB50D6166}"/>
              </a:ext>
            </a:extLst>
          </p:cNvPr>
          <p:cNvSpPr txBox="1"/>
          <p:nvPr/>
        </p:nvSpPr>
        <p:spPr>
          <a:xfrm>
            <a:off x="1031598" y="2206491"/>
            <a:ext cx="5528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01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B9FD7-16E0-44EF-8BDB-A1936D7B331F}"/>
              </a:ext>
            </a:extLst>
          </p:cNvPr>
          <p:cNvSpPr txBox="1"/>
          <p:nvPr/>
        </p:nvSpPr>
        <p:spPr>
          <a:xfrm>
            <a:off x="6649208" y="2193293"/>
            <a:ext cx="5528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02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706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1" descr="사람, 실내, 흑백, 사무용품이(가) 표시된 사진&#10;&#10;자동 생성된 설명">
            <a:extLst>
              <a:ext uri="{FF2B5EF4-FFF2-40B4-BE49-F238E27FC236}">
                <a16:creationId xmlns:a16="http://schemas.microsoft.com/office/drawing/2014/main" id="{86ABCE40-3077-09A9-5177-9D5EF51B57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FD0774-34A4-DA14-2EB2-BCED4CCAE3AF}"/>
              </a:ext>
            </a:extLst>
          </p:cNvPr>
          <p:cNvSpPr/>
          <p:nvPr/>
        </p:nvSpPr>
        <p:spPr>
          <a:xfrm>
            <a:off x="0" y="0"/>
            <a:ext cx="12192000" cy="6871057"/>
          </a:xfrm>
          <a:prstGeom prst="rect">
            <a:avLst/>
          </a:pr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81D86-1710-FEC4-FA6D-8C2AEB45CFD0}"/>
              </a:ext>
            </a:extLst>
          </p:cNvPr>
          <p:cNvSpPr txBox="1"/>
          <p:nvPr/>
        </p:nvSpPr>
        <p:spPr>
          <a:xfrm>
            <a:off x="4715581" y="5133783"/>
            <a:ext cx="24320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스티브 잡스 </a:t>
            </a:r>
            <a:r>
              <a: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/ Steve Jobs</a:t>
            </a:r>
            <a:endParaRPr lang="ko-KR" altLang="en-US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6F7B80-E80E-3566-FAE6-9DCF88114216}"/>
              </a:ext>
            </a:extLst>
          </p:cNvPr>
          <p:cNvSpPr txBox="1"/>
          <p:nvPr/>
        </p:nvSpPr>
        <p:spPr>
          <a:xfrm>
            <a:off x="5521819" y="1386901"/>
            <a:ext cx="819595" cy="705285"/>
          </a:xfrm>
          <a:custGeom>
            <a:avLst/>
            <a:gdLst/>
            <a:ahLst/>
            <a:cxnLst/>
            <a:rect l="l" t="t" r="r" b="b"/>
            <a:pathLst>
              <a:path w="553783" h="476546">
                <a:moveTo>
                  <a:pt x="553783" y="0"/>
                </a:moveTo>
                <a:lnTo>
                  <a:pt x="553783" y="115129"/>
                </a:lnTo>
                <a:cubicBezTo>
                  <a:pt x="515893" y="119015"/>
                  <a:pt x="486018" y="133103"/>
                  <a:pt x="464158" y="157392"/>
                </a:cubicBezTo>
                <a:cubicBezTo>
                  <a:pt x="442298" y="181680"/>
                  <a:pt x="431368" y="212770"/>
                  <a:pt x="431368" y="250660"/>
                </a:cubicBezTo>
                <a:lnTo>
                  <a:pt x="536295" y="250660"/>
                </a:lnTo>
                <a:lnTo>
                  <a:pt x="536295" y="476546"/>
                </a:lnTo>
                <a:lnTo>
                  <a:pt x="306038" y="476546"/>
                </a:lnTo>
                <a:lnTo>
                  <a:pt x="306038" y="288551"/>
                </a:lnTo>
                <a:cubicBezTo>
                  <a:pt x="306038" y="208884"/>
                  <a:pt x="327898" y="142575"/>
                  <a:pt x="371618" y="89626"/>
                </a:cubicBezTo>
                <a:cubicBezTo>
                  <a:pt x="415337" y="36676"/>
                  <a:pt x="476059" y="6801"/>
                  <a:pt x="553783" y="0"/>
                </a:cubicBezTo>
                <a:close/>
                <a:moveTo>
                  <a:pt x="247745" y="0"/>
                </a:moveTo>
                <a:lnTo>
                  <a:pt x="247745" y="115129"/>
                </a:lnTo>
                <a:cubicBezTo>
                  <a:pt x="209855" y="119015"/>
                  <a:pt x="179979" y="133103"/>
                  <a:pt x="158120" y="157392"/>
                </a:cubicBezTo>
                <a:cubicBezTo>
                  <a:pt x="136260" y="181680"/>
                  <a:pt x="125330" y="212770"/>
                  <a:pt x="125330" y="250660"/>
                </a:cubicBezTo>
                <a:lnTo>
                  <a:pt x="230257" y="250660"/>
                </a:lnTo>
                <a:lnTo>
                  <a:pt x="230257" y="476546"/>
                </a:lnTo>
                <a:lnTo>
                  <a:pt x="0" y="476546"/>
                </a:lnTo>
                <a:lnTo>
                  <a:pt x="0" y="288551"/>
                </a:lnTo>
                <a:cubicBezTo>
                  <a:pt x="0" y="208884"/>
                  <a:pt x="21860" y="142575"/>
                  <a:pt x="65579" y="89626"/>
                </a:cubicBezTo>
                <a:cubicBezTo>
                  <a:pt x="109299" y="36676"/>
                  <a:pt x="170021" y="6801"/>
                  <a:pt x="247745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r">
              <a:defRPr sz="115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D97F3-EFD7-1043-2977-82EC2612982E}"/>
              </a:ext>
            </a:extLst>
          </p:cNvPr>
          <p:cNvSpPr txBox="1"/>
          <p:nvPr/>
        </p:nvSpPr>
        <p:spPr>
          <a:xfrm>
            <a:off x="979022" y="2360784"/>
            <a:ext cx="10233955" cy="24929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혁신이란 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>
                    <a:lumMod val="40000"/>
                    <a:lumOff val="60000"/>
                  </a:schemeClr>
                </a:solidFill>
                <a:latin typeface="페이퍼로지 8 ExtraBold" pitchFamily="2" charset="-127"/>
                <a:ea typeface="페이퍼로지 8 ExtraBold" pitchFamily="2" charset="-127"/>
              </a:rPr>
              <a:t>결국 그동안 인간이 이룬 최고의 업적을 </a:t>
            </a:r>
            <a:endParaRPr lang="en-US" altLang="ko-KR" sz="5400" spc="-15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3">
                  <a:lumMod val="40000"/>
                  <a:lumOff val="60000"/>
                </a:schemeClr>
              </a:solidFill>
              <a:latin typeface="페이퍼로지 8 ExtraBold" pitchFamily="2" charset="-127"/>
              <a:ea typeface="페이퍼로지 8 ExtraBold" pitchFamily="2" charset="-127"/>
            </a:endParaRPr>
          </a:p>
          <a:p>
            <a:pPr algn="ctr"/>
            <a:r>
              <a:rPr lang="ko-KR" altLang="en-US" sz="54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자신의 작업으로 가지고 오는 것</a:t>
            </a:r>
            <a:r>
              <a:rPr lang="en-US" altLang="ko-KR" sz="4800" dirty="0"/>
              <a:t> 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96524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3E7E28-B621-45ED-6048-99F46DFC6068}"/>
              </a:ext>
            </a:extLst>
          </p:cNvPr>
          <p:cNvSpPr/>
          <p:nvPr/>
        </p:nvSpPr>
        <p:spPr>
          <a:xfrm>
            <a:off x="695326" y="1898650"/>
            <a:ext cx="5322101" cy="2123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BF5AD3-1068-B813-36BD-3EA565FE5218}"/>
              </a:ext>
            </a:extLst>
          </p:cNvPr>
          <p:cNvSpPr txBox="1"/>
          <p:nvPr/>
        </p:nvSpPr>
        <p:spPr>
          <a:xfrm>
            <a:off x="2276289" y="2344319"/>
            <a:ext cx="332230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 latinLnBrk="0">
              <a:defRPr/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디지털 혁신의 아이콘 스티브 잡스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685800" latinLnBrk="0">
              <a:defRPr/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음원 재생 디바이스 아이팟과 음원 판매 플랫폼 아이튠즈를 조합하는 사업모델을 음악산업 전체 변화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66" name="그래픽 33">
            <a:extLst>
              <a:ext uri="{FF2B5EF4-FFF2-40B4-BE49-F238E27FC236}">
                <a16:creationId xmlns:a16="http://schemas.microsoft.com/office/drawing/2014/main" id="{5C589132-0E7E-8838-117B-8949BF54046B}"/>
              </a:ext>
            </a:extLst>
          </p:cNvPr>
          <p:cNvGrpSpPr/>
          <p:nvPr/>
        </p:nvGrpSpPr>
        <p:grpSpPr>
          <a:xfrm>
            <a:off x="1121245" y="3190803"/>
            <a:ext cx="490089" cy="449568"/>
            <a:chOff x="2085791" y="3187472"/>
            <a:chExt cx="848072" cy="777958"/>
          </a:xfrm>
          <a:solidFill>
            <a:schemeClr val="accent1"/>
          </a:solidFill>
        </p:grpSpPr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69E76A96-E533-038F-3D18-C16CA3EA1902}"/>
                </a:ext>
              </a:extLst>
            </p:cNvPr>
            <p:cNvSpPr/>
            <p:nvPr/>
          </p:nvSpPr>
          <p:spPr>
            <a:xfrm>
              <a:off x="2349521" y="3187472"/>
              <a:ext cx="584342" cy="711688"/>
            </a:xfrm>
            <a:custGeom>
              <a:avLst/>
              <a:gdLst>
                <a:gd name="connsiteX0" fmla="*/ 373419 w 584342"/>
                <a:gd name="connsiteY0" fmla="*/ 711688 h 711688"/>
                <a:gd name="connsiteX1" fmla="*/ 163682 w 584342"/>
                <a:gd name="connsiteY1" fmla="*/ 711688 h 711688"/>
                <a:gd name="connsiteX2" fmla="*/ 56855 w 584342"/>
                <a:gd name="connsiteY2" fmla="*/ 660518 h 711688"/>
                <a:gd name="connsiteX3" fmla="*/ 0 w 584342"/>
                <a:gd name="connsiteY3" fmla="*/ 660518 h 711688"/>
                <a:gd name="connsiteX4" fmla="*/ 0 w 584342"/>
                <a:gd name="connsiteY4" fmla="*/ 634015 h 711688"/>
                <a:gd name="connsiteX5" fmla="*/ 70054 w 584342"/>
                <a:gd name="connsiteY5" fmla="*/ 634015 h 711688"/>
                <a:gd name="connsiteX6" fmla="*/ 74029 w 584342"/>
                <a:gd name="connsiteY6" fmla="*/ 639408 h 711688"/>
                <a:gd name="connsiteX7" fmla="*/ 163682 w 584342"/>
                <a:gd name="connsiteY7" fmla="*/ 685179 h 711688"/>
                <a:gd name="connsiteX8" fmla="*/ 423344 w 584342"/>
                <a:gd name="connsiteY8" fmla="*/ 684894 h 711688"/>
                <a:gd name="connsiteX9" fmla="*/ 466934 w 584342"/>
                <a:gd name="connsiteY9" fmla="*/ 640548 h 711688"/>
                <a:gd name="connsiteX10" fmla="*/ 423344 w 584342"/>
                <a:gd name="connsiteY10" fmla="*/ 596215 h 711688"/>
                <a:gd name="connsiteX11" fmla="*/ 423344 w 584342"/>
                <a:gd name="connsiteY11" fmla="*/ 569712 h 711688"/>
                <a:gd name="connsiteX12" fmla="*/ 468796 w 584342"/>
                <a:gd name="connsiteY12" fmla="*/ 569712 h 711688"/>
                <a:gd name="connsiteX13" fmla="*/ 512407 w 584342"/>
                <a:gd name="connsiteY13" fmla="*/ 525353 h 711688"/>
                <a:gd name="connsiteX14" fmla="*/ 468796 w 584342"/>
                <a:gd name="connsiteY14" fmla="*/ 481007 h 711688"/>
                <a:gd name="connsiteX15" fmla="*/ 468796 w 584342"/>
                <a:gd name="connsiteY15" fmla="*/ 454504 h 711688"/>
                <a:gd name="connsiteX16" fmla="*/ 483962 w 584342"/>
                <a:gd name="connsiteY16" fmla="*/ 454504 h 711688"/>
                <a:gd name="connsiteX17" fmla="*/ 527546 w 584342"/>
                <a:gd name="connsiteY17" fmla="*/ 410145 h 711688"/>
                <a:gd name="connsiteX18" fmla="*/ 483962 w 584342"/>
                <a:gd name="connsiteY18" fmla="*/ 365819 h 711688"/>
                <a:gd name="connsiteX19" fmla="*/ 483962 w 584342"/>
                <a:gd name="connsiteY19" fmla="*/ 339316 h 711688"/>
                <a:gd name="connsiteX20" fmla="*/ 514282 w 584342"/>
                <a:gd name="connsiteY20" fmla="*/ 339316 h 711688"/>
                <a:gd name="connsiteX21" fmla="*/ 557852 w 584342"/>
                <a:gd name="connsiteY21" fmla="*/ 294944 h 711688"/>
                <a:gd name="connsiteX22" fmla="*/ 514282 w 584342"/>
                <a:gd name="connsiteY22" fmla="*/ 250611 h 711688"/>
                <a:gd name="connsiteX23" fmla="*/ 355125 w 584342"/>
                <a:gd name="connsiteY23" fmla="*/ 250611 h 711688"/>
                <a:gd name="connsiteX24" fmla="*/ 347777 w 584342"/>
                <a:gd name="connsiteY24" fmla="*/ 251294 h 711688"/>
                <a:gd name="connsiteX25" fmla="*/ 345538 w 584342"/>
                <a:gd name="connsiteY25" fmla="*/ 251486 h 711688"/>
                <a:gd name="connsiteX26" fmla="*/ 264399 w 584342"/>
                <a:gd name="connsiteY26" fmla="*/ 251486 h 711688"/>
                <a:gd name="connsiteX27" fmla="*/ 288610 w 584342"/>
                <a:gd name="connsiteY27" fmla="*/ 164795 h 711688"/>
                <a:gd name="connsiteX28" fmla="*/ 288610 w 584342"/>
                <a:gd name="connsiteY28" fmla="*/ 85419 h 711688"/>
                <a:gd name="connsiteX29" fmla="*/ 230655 w 584342"/>
                <a:gd name="connsiteY29" fmla="*/ 26510 h 711688"/>
                <a:gd name="connsiteX30" fmla="*/ 217264 w 584342"/>
                <a:gd name="connsiteY30" fmla="*/ 26510 h 711688"/>
                <a:gd name="connsiteX31" fmla="*/ 217264 w 584342"/>
                <a:gd name="connsiteY31" fmla="*/ 128029 h 711688"/>
                <a:gd name="connsiteX32" fmla="*/ 186222 w 584342"/>
                <a:gd name="connsiteY32" fmla="*/ 172143 h 711688"/>
                <a:gd name="connsiteX33" fmla="*/ 82729 w 584342"/>
                <a:gd name="connsiteY33" fmla="*/ 286728 h 711688"/>
                <a:gd name="connsiteX34" fmla="*/ 54947 w 584342"/>
                <a:gd name="connsiteY34" fmla="*/ 338230 h 711688"/>
                <a:gd name="connsiteX35" fmla="*/ 52502 w 584342"/>
                <a:gd name="connsiteY35" fmla="*/ 348374 h 711688"/>
                <a:gd name="connsiteX36" fmla="*/ 0 w 584342"/>
                <a:gd name="connsiteY36" fmla="*/ 348374 h 711688"/>
                <a:gd name="connsiteX37" fmla="*/ 0 w 584342"/>
                <a:gd name="connsiteY37" fmla="*/ 321871 h 711688"/>
                <a:gd name="connsiteX38" fmla="*/ 32029 w 584342"/>
                <a:gd name="connsiteY38" fmla="*/ 321871 h 711688"/>
                <a:gd name="connsiteX39" fmla="*/ 63223 w 584342"/>
                <a:gd name="connsiteY39" fmla="*/ 268779 h 711688"/>
                <a:gd name="connsiteX40" fmla="*/ 166001 w 584342"/>
                <a:gd name="connsiteY40" fmla="*/ 154982 h 711688"/>
                <a:gd name="connsiteX41" fmla="*/ 190754 w 584342"/>
                <a:gd name="connsiteY41" fmla="*/ 119667 h 711688"/>
                <a:gd name="connsiteX42" fmla="*/ 190754 w 584342"/>
                <a:gd name="connsiteY42" fmla="*/ 490 h 711688"/>
                <a:gd name="connsiteX43" fmla="*/ 204423 w 584342"/>
                <a:gd name="connsiteY43" fmla="*/ 99 h 711688"/>
                <a:gd name="connsiteX44" fmla="*/ 206941 w 584342"/>
                <a:gd name="connsiteY44" fmla="*/ 0 h 711688"/>
                <a:gd name="connsiteX45" fmla="*/ 230648 w 584342"/>
                <a:gd name="connsiteY45" fmla="*/ 0 h 711688"/>
                <a:gd name="connsiteX46" fmla="*/ 315106 w 584342"/>
                <a:gd name="connsiteY46" fmla="*/ 85412 h 711688"/>
                <a:gd name="connsiteX47" fmla="*/ 315106 w 584342"/>
                <a:gd name="connsiteY47" fmla="*/ 168419 h 711688"/>
                <a:gd name="connsiteX48" fmla="*/ 299304 w 584342"/>
                <a:gd name="connsiteY48" fmla="*/ 224976 h 711688"/>
                <a:gd name="connsiteX49" fmla="*/ 344445 w 584342"/>
                <a:gd name="connsiteY49" fmla="*/ 224976 h 711688"/>
                <a:gd name="connsiteX50" fmla="*/ 355112 w 584342"/>
                <a:gd name="connsiteY50" fmla="*/ 224102 h 711688"/>
                <a:gd name="connsiteX51" fmla="*/ 514268 w 584342"/>
                <a:gd name="connsiteY51" fmla="*/ 224102 h 711688"/>
                <a:gd name="connsiteX52" fmla="*/ 584342 w 584342"/>
                <a:gd name="connsiteY52" fmla="*/ 294937 h 711688"/>
                <a:gd name="connsiteX53" fmla="*/ 535696 w 584342"/>
                <a:gd name="connsiteY53" fmla="*/ 362420 h 711688"/>
                <a:gd name="connsiteX54" fmla="*/ 554036 w 584342"/>
                <a:gd name="connsiteY54" fmla="*/ 410139 h 711688"/>
                <a:gd name="connsiteX55" fmla="*/ 516090 w 584342"/>
                <a:gd name="connsiteY55" fmla="*/ 473109 h 711688"/>
                <a:gd name="connsiteX56" fmla="*/ 538890 w 584342"/>
                <a:gd name="connsiteY56" fmla="*/ 525353 h 711688"/>
                <a:gd name="connsiteX57" fmla="*/ 477509 w 584342"/>
                <a:gd name="connsiteY57" fmla="*/ 595672 h 711688"/>
                <a:gd name="connsiteX58" fmla="*/ 493411 w 584342"/>
                <a:gd name="connsiteY58" fmla="*/ 640548 h 711688"/>
                <a:gd name="connsiteX59" fmla="*/ 423317 w 584342"/>
                <a:gd name="connsiteY59" fmla="*/ 711397 h 711688"/>
                <a:gd name="connsiteX60" fmla="*/ 373419 w 584342"/>
                <a:gd name="connsiteY60" fmla="*/ 711688 h 711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4342" h="711688">
                  <a:moveTo>
                    <a:pt x="373419" y="711688"/>
                  </a:moveTo>
                  <a:lnTo>
                    <a:pt x="163682" y="711688"/>
                  </a:lnTo>
                  <a:cubicBezTo>
                    <a:pt x="121873" y="711688"/>
                    <a:pt x="83312" y="693130"/>
                    <a:pt x="56855" y="660518"/>
                  </a:cubicBezTo>
                  <a:lnTo>
                    <a:pt x="0" y="660518"/>
                  </a:lnTo>
                  <a:lnTo>
                    <a:pt x="0" y="634015"/>
                  </a:lnTo>
                  <a:lnTo>
                    <a:pt x="70054" y="634015"/>
                  </a:lnTo>
                  <a:lnTo>
                    <a:pt x="74029" y="639408"/>
                  </a:lnTo>
                  <a:cubicBezTo>
                    <a:pt x="95457" y="668502"/>
                    <a:pt x="128135" y="685179"/>
                    <a:pt x="163682" y="685179"/>
                  </a:cubicBezTo>
                  <a:lnTo>
                    <a:pt x="423344" y="684894"/>
                  </a:lnTo>
                  <a:cubicBezTo>
                    <a:pt x="447382" y="684894"/>
                    <a:pt x="466934" y="665004"/>
                    <a:pt x="466934" y="640548"/>
                  </a:cubicBezTo>
                  <a:cubicBezTo>
                    <a:pt x="466934" y="616106"/>
                    <a:pt x="447382" y="596215"/>
                    <a:pt x="423344" y="596215"/>
                  </a:cubicBezTo>
                  <a:lnTo>
                    <a:pt x="423344" y="569712"/>
                  </a:lnTo>
                  <a:lnTo>
                    <a:pt x="468796" y="569712"/>
                  </a:lnTo>
                  <a:cubicBezTo>
                    <a:pt x="492841" y="569712"/>
                    <a:pt x="512407" y="549809"/>
                    <a:pt x="512407" y="525353"/>
                  </a:cubicBezTo>
                  <a:cubicBezTo>
                    <a:pt x="512407" y="500898"/>
                    <a:pt x="492841" y="481007"/>
                    <a:pt x="468796" y="481007"/>
                  </a:cubicBezTo>
                  <a:lnTo>
                    <a:pt x="468796" y="454504"/>
                  </a:lnTo>
                  <a:lnTo>
                    <a:pt x="483962" y="454504"/>
                  </a:lnTo>
                  <a:cubicBezTo>
                    <a:pt x="507994" y="454504"/>
                    <a:pt x="527546" y="434601"/>
                    <a:pt x="527546" y="410145"/>
                  </a:cubicBezTo>
                  <a:cubicBezTo>
                    <a:pt x="527546" y="385710"/>
                    <a:pt x="507994" y="365819"/>
                    <a:pt x="483962" y="365819"/>
                  </a:cubicBezTo>
                  <a:lnTo>
                    <a:pt x="483962" y="339316"/>
                  </a:lnTo>
                  <a:lnTo>
                    <a:pt x="514282" y="339316"/>
                  </a:lnTo>
                  <a:cubicBezTo>
                    <a:pt x="538307" y="339316"/>
                    <a:pt x="557852" y="319413"/>
                    <a:pt x="557852" y="294944"/>
                  </a:cubicBezTo>
                  <a:cubicBezTo>
                    <a:pt x="557852" y="270502"/>
                    <a:pt x="538307" y="250611"/>
                    <a:pt x="514282" y="250611"/>
                  </a:cubicBezTo>
                  <a:lnTo>
                    <a:pt x="355125" y="250611"/>
                  </a:lnTo>
                  <a:cubicBezTo>
                    <a:pt x="352859" y="250611"/>
                    <a:pt x="350454" y="250836"/>
                    <a:pt x="347777" y="251294"/>
                  </a:cubicBezTo>
                  <a:lnTo>
                    <a:pt x="345538" y="251486"/>
                  </a:lnTo>
                  <a:lnTo>
                    <a:pt x="264399" y="251486"/>
                  </a:lnTo>
                  <a:lnTo>
                    <a:pt x="288610" y="164795"/>
                  </a:lnTo>
                  <a:lnTo>
                    <a:pt x="288610" y="85419"/>
                  </a:lnTo>
                  <a:cubicBezTo>
                    <a:pt x="288610" y="52939"/>
                    <a:pt x="262610" y="26510"/>
                    <a:pt x="230655" y="26510"/>
                  </a:cubicBezTo>
                  <a:lnTo>
                    <a:pt x="217264" y="26510"/>
                  </a:lnTo>
                  <a:lnTo>
                    <a:pt x="217264" y="128029"/>
                  </a:lnTo>
                  <a:lnTo>
                    <a:pt x="186222" y="172143"/>
                  </a:lnTo>
                  <a:lnTo>
                    <a:pt x="82729" y="286728"/>
                  </a:lnTo>
                  <a:cubicBezTo>
                    <a:pt x="69133" y="301238"/>
                    <a:pt x="59578" y="318989"/>
                    <a:pt x="54947" y="338230"/>
                  </a:cubicBezTo>
                  <a:lnTo>
                    <a:pt x="52502" y="348374"/>
                  </a:lnTo>
                  <a:lnTo>
                    <a:pt x="0" y="348374"/>
                  </a:lnTo>
                  <a:lnTo>
                    <a:pt x="0" y="321871"/>
                  </a:lnTo>
                  <a:lnTo>
                    <a:pt x="32029" y="321871"/>
                  </a:lnTo>
                  <a:cubicBezTo>
                    <a:pt x="38389" y="302093"/>
                    <a:pt x="49050" y="283905"/>
                    <a:pt x="63223" y="268779"/>
                  </a:cubicBezTo>
                  <a:lnTo>
                    <a:pt x="166001" y="154982"/>
                  </a:lnTo>
                  <a:lnTo>
                    <a:pt x="190754" y="119667"/>
                  </a:lnTo>
                  <a:lnTo>
                    <a:pt x="190754" y="490"/>
                  </a:lnTo>
                  <a:lnTo>
                    <a:pt x="204423" y="99"/>
                  </a:lnTo>
                  <a:cubicBezTo>
                    <a:pt x="205271" y="46"/>
                    <a:pt x="206113" y="0"/>
                    <a:pt x="206941" y="0"/>
                  </a:cubicBezTo>
                  <a:lnTo>
                    <a:pt x="230648" y="0"/>
                  </a:lnTo>
                  <a:cubicBezTo>
                    <a:pt x="277213" y="0"/>
                    <a:pt x="315106" y="38317"/>
                    <a:pt x="315106" y="85412"/>
                  </a:cubicBezTo>
                  <a:lnTo>
                    <a:pt x="315106" y="168419"/>
                  </a:lnTo>
                  <a:lnTo>
                    <a:pt x="299304" y="224976"/>
                  </a:lnTo>
                  <a:lnTo>
                    <a:pt x="344445" y="224976"/>
                  </a:lnTo>
                  <a:cubicBezTo>
                    <a:pt x="348182" y="224387"/>
                    <a:pt x="351687" y="224102"/>
                    <a:pt x="355112" y="224102"/>
                  </a:cubicBezTo>
                  <a:lnTo>
                    <a:pt x="514268" y="224102"/>
                  </a:lnTo>
                  <a:cubicBezTo>
                    <a:pt x="552910" y="224102"/>
                    <a:pt x="584342" y="255879"/>
                    <a:pt x="584342" y="294937"/>
                  </a:cubicBezTo>
                  <a:cubicBezTo>
                    <a:pt x="584342" y="326462"/>
                    <a:pt x="563888" y="353244"/>
                    <a:pt x="535696" y="362420"/>
                  </a:cubicBezTo>
                  <a:cubicBezTo>
                    <a:pt x="547086" y="375022"/>
                    <a:pt x="554036" y="391772"/>
                    <a:pt x="554036" y="410139"/>
                  </a:cubicBezTo>
                  <a:cubicBezTo>
                    <a:pt x="554036" y="437509"/>
                    <a:pt x="538611" y="461309"/>
                    <a:pt x="516090" y="473109"/>
                  </a:cubicBezTo>
                  <a:cubicBezTo>
                    <a:pt x="530097" y="486063"/>
                    <a:pt x="538890" y="504688"/>
                    <a:pt x="538890" y="525353"/>
                  </a:cubicBezTo>
                  <a:cubicBezTo>
                    <a:pt x="538890" y="561430"/>
                    <a:pt x="512062" y="591312"/>
                    <a:pt x="477509" y="595672"/>
                  </a:cubicBezTo>
                  <a:cubicBezTo>
                    <a:pt x="487448" y="607903"/>
                    <a:pt x="493411" y="623533"/>
                    <a:pt x="493411" y="640548"/>
                  </a:cubicBezTo>
                  <a:cubicBezTo>
                    <a:pt x="493411" y="679613"/>
                    <a:pt x="461965" y="711397"/>
                    <a:pt x="423317" y="711397"/>
                  </a:cubicBezTo>
                  <a:lnTo>
                    <a:pt x="373419" y="711688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6DFBB408-9E47-4685-C6BD-A1611DC85A42}"/>
                </a:ext>
              </a:extLst>
            </p:cNvPr>
            <p:cNvSpPr/>
            <p:nvPr/>
          </p:nvSpPr>
          <p:spPr>
            <a:xfrm>
              <a:off x="2085791" y="3485782"/>
              <a:ext cx="223505" cy="479649"/>
            </a:xfrm>
            <a:custGeom>
              <a:avLst/>
              <a:gdLst>
                <a:gd name="connsiteX0" fmla="*/ 223505 w 223505"/>
                <a:gd name="connsiteY0" fmla="*/ 479649 h 479649"/>
                <a:gd name="connsiteX1" fmla="*/ 0 w 223505"/>
                <a:gd name="connsiteY1" fmla="*/ 479649 h 479649"/>
                <a:gd name="connsiteX2" fmla="*/ 0 w 223505"/>
                <a:gd name="connsiteY2" fmla="*/ 453146 h 479649"/>
                <a:gd name="connsiteX3" fmla="*/ 197003 w 223505"/>
                <a:gd name="connsiteY3" fmla="*/ 453146 h 479649"/>
                <a:gd name="connsiteX4" fmla="*/ 197003 w 223505"/>
                <a:gd name="connsiteY4" fmla="*/ 26503 h 479649"/>
                <a:gd name="connsiteX5" fmla="*/ 0 w 223505"/>
                <a:gd name="connsiteY5" fmla="*/ 26503 h 479649"/>
                <a:gd name="connsiteX6" fmla="*/ 0 w 223505"/>
                <a:gd name="connsiteY6" fmla="*/ 0 h 479649"/>
                <a:gd name="connsiteX7" fmla="*/ 223505 w 223505"/>
                <a:gd name="connsiteY7" fmla="*/ 0 h 47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05" h="479649">
                  <a:moveTo>
                    <a:pt x="223505" y="479649"/>
                  </a:moveTo>
                  <a:lnTo>
                    <a:pt x="0" y="479649"/>
                  </a:lnTo>
                  <a:lnTo>
                    <a:pt x="0" y="453146"/>
                  </a:lnTo>
                  <a:lnTo>
                    <a:pt x="197003" y="453146"/>
                  </a:lnTo>
                  <a:lnTo>
                    <a:pt x="197003" y="26503"/>
                  </a:lnTo>
                  <a:lnTo>
                    <a:pt x="0" y="26503"/>
                  </a:lnTo>
                  <a:lnTo>
                    <a:pt x="0" y="0"/>
                  </a:lnTo>
                  <a:lnTo>
                    <a:pt x="223505" y="0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6846E7C4-46E4-3AA6-34E8-89131370C0B8}"/>
                </a:ext>
              </a:extLst>
            </p:cNvPr>
            <p:cNvSpPr/>
            <p:nvPr/>
          </p:nvSpPr>
          <p:spPr>
            <a:xfrm>
              <a:off x="2214893" y="3874002"/>
              <a:ext cx="29338" cy="26502"/>
            </a:xfrm>
            <a:custGeom>
              <a:avLst/>
              <a:gdLst>
                <a:gd name="connsiteX0" fmla="*/ 0 w 29338"/>
                <a:gd name="connsiteY0" fmla="*/ 0 h 26502"/>
                <a:gd name="connsiteX1" fmla="*/ 29339 w 29338"/>
                <a:gd name="connsiteY1" fmla="*/ 0 h 26502"/>
                <a:gd name="connsiteX2" fmla="*/ 29339 w 29338"/>
                <a:gd name="connsiteY2" fmla="*/ 26503 h 26502"/>
                <a:gd name="connsiteX3" fmla="*/ 0 w 29338"/>
                <a:gd name="connsiteY3" fmla="*/ 26503 h 26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338" h="26502">
                  <a:moveTo>
                    <a:pt x="0" y="0"/>
                  </a:moveTo>
                  <a:lnTo>
                    <a:pt x="29339" y="0"/>
                  </a:lnTo>
                  <a:lnTo>
                    <a:pt x="29339" y="26503"/>
                  </a:lnTo>
                  <a:lnTo>
                    <a:pt x="0" y="26503"/>
                  </a:lnTo>
                  <a:close/>
                </a:path>
              </a:pathLst>
            </a:custGeom>
            <a:grpFill/>
            <a:ln w="66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08C34D88-50A4-EB72-6DD1-76527CA95F9F}"/>
              </a:ext>
            </a:extLst>
          </p:cNvPr>
          <p:cNvSpPr/>
          <p:nvPr/>
        </p:nvSpPr>
        <p:spPr>
          <a:xfrm>
            <a:off x="6174577" y="1898652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E9BEBA5-4735-A5AF-7DA8-F8EAEEA47AED}"/>
              </a:ext>
            </a:extLst>
          </p:cNvPr>
          <p:cNvSpPr/>
          <p:nvPr/>
        </p:nvSpPr>
        <p:spPr>
          <a:xfrm>
            <a:off x="695326" y="4185679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1496C16-C458-6F32-F186-6BDCF01B1E4D}"/>
              </a:ext>
            </a:extLst>
          </p:cNvPr>
          <p:cNvSpPr txBox="1"/>
          <p:nvPr/>
        </p:nvSpPr>
        <p:spPr>
          <a:xfrm>
            <a:off x="2329643" y="4954388"/>
            <a:ext cx="341984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800" latinLnBrk="0">
              <a:defRPr/>
            </a:pP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35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명의 개발팀으로 기존 기술과 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defTabSz="685800" latinLnBrk="0">
              <a:defRPr/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사업 모델을 재해석하여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5 Medium" pitchFamily="2" charset="-127"/>
                <a:ea typeface="페이퍼로지 5 Medium" pitchFamily="2" charset="-127"/>
              </a:rPr>
              <a:t>창의적 조합</a:t>
            </a:r>
            <a:endParaRPr lang="en-US" altLang="ko-KR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A725BF-E070-8DA5-9C88-6C28F8FBA0C0}"/>
              </a:ext>
            </a:extLst>
          </p:cNvPr>
          <p:cNvSpPr/>
          <p:nvPr/>
        </p:nvSpPr>
        <p:spPr>
          <a:xfrm>
            <a:off x="6174577" y="4185681"/>
            <a:ext cx="5322101" cy="21230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래픽 160">
            <a:extLst>
              <a:ext uri="{FF2B5EF4-FFF2-40B4-BE49-F238E27FC236}">
                <a16:creationId xmlns:a16="http://schemas.microsoft.com/office/drawing/2014/main" id="{24EBC231-3946-B55E-C04B-56C42B4799CC}"/>
              </a:ext>
            </a:extLst>
          </p:cNvPr>
          <p:cNvGrpSpPr>
            <a:grpSpLocks noChangeAspect="1"/>
          </p:cNvGrpSpPr>
          <p:nvPr/>
        </p:nvGrpSpPr>
        <p:grpSpPr>
          <a:xfrm>
            <a:off x="6600111" y="3206995"/>
            <a:ext cx="466139" cy="433379"/>
            <a:chOff x="9571522" y="5243155"/>
            <a:chExt cx="540000" cy="502048"/>
          </a:xfrm>
          <a:solidFill>
            <a:schemeClr val="accent2"/>
          </a:solidFill>
        </p:grpSpPr>
        <p:grpSp>
          <p:nvGrpSpPr>
            <p:cNvPr id="71" name="그래픽 160">
              <a:extLst>
                <a:ext uri="{FF2B5EF4-FFF2-40B4-BE49-F238E27FC236}">
                  <a16:creationId xmlns:a16="http://schemas.microsoft.com/office/drawing/2014/main" id="{D7D9C798-7677-6366-712B-FEBE6EFD3EEF}"/>
                </a:ext>
              </a:extLst>
            </p:cNvPr>
            <p:cNvGrpSpPr/>
            <p:nvPr/>
          </p:nvGrpSpPr>
          <p:grpSpPr>
            <a:xfrm>
              <a:off x="9571522" y="5243155"/>
              <a:ext cx="540000" cy="406868"/>
              <a:chOff x="9571522" y="5243155"/>
              <a:chExt cx="540000" cy="406868"/>
            </a:xfrm>
            <a:grpFill/>
          </p:grpSpPr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F0180B88-E871-7523-D10D-BF2CCE266A59}"/>
                  </a:ext>
                </a:extLst>
              </p:cNvPr>
              <p:cNvSpPr/>
              <p:nvPr/>
            </p:nvSpPr>
            <p:spPr>
              <a:xfrm>
                <a:off x="9571522" y="5243155"/>
                <a:ext cx="540000" cy="83430"/>
              </a:xfrm>
              <a:custGeom>
                <a:avLst/>
                <a:gdLst>
                  <a:gd name="connsiteX0" fmla="*/ 540000 w 540000"/>
                  <a:gd name="connsiteY0" fmla="*/ 83430 h 83430"/>
                  <a:gd name="connsiteX1" fmla="*/ 523125 w 540000"/>
                  <a:gd name="connsiteY1" fmla="*/ 83430 h 83430"/>
                  <a:gd name="connsiteX2" fmla="*/ 523125 w 540000"/>
                  <a:gd name="connsiteY2" fmla="*/ 16875 h 83430"/>
                  <a:gd name="connsiteX3" fmla="*/ 16875 w 540000"/>
                  <a:gd name="connsiteY3" fmla="*/ 16875 h 83430"/>
                  <a:gd name="connsiteX4" fmla="*/ 16875 w 540000"/>
                  <a:gd name="connsiteY4" fmla="*/ 83430 h 83430"/>
                  <a:gd name="connsiteX5" fmla="*/ 0 w 540000"/>
                  <a:gd name="connsiteY5" fmla="*/ 83430 h 83430"/>
                  <a:gd name="connsiteX6" fmla="*/ 0 w 540000"/>
                  <a:gd name="connsiteY6" fmla="*/ 0 h 83430"/>
                  <a:gd name="connsiteX7" fmla="*/ 540000 w 540000"/>
                  <a:gd name="connsiteY7" fmla="*/ 0 h 83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000" h="83430">
                    <a:moveTo>
                      <a:pt x="540000" y="83430"/>
                    </a:moveTo>
                    <a:lnTo>
                      <a:pt x="523125" y="83430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83430"/>
                    </a:lnTo>
                    <a:lnTo>
                      <a:pt x="0" y="83430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392D5C6-96AD-8D49-FF20-7F23DFC3DB1E}"/>
                  </a:ext>
                </a:extLst>
              </p:cNvPr>
              <p:cNvSpPr/>
              <p:nvPr/>
            </p:nvSpPr>
            <p:spPr>
              <a:xfrm>
                <a:off x="9606558" y="5283149"/>
                <a:ext cx="22093" cy="16875"/>
              </a:xfrm>
              <a:custGeom>
                <a:avLst/>
                <a:gdLst>
                  <a:gd name="connsiteX0" fmla="*/ 0 w 22093"/>
                  <a:gd name="connsiteY0" fmla="*/ 0 h 16875"/>
                  <a:gd name="connsiteX1" fmla="*/ 22094 w 22093"/>
                  <a:gd name="connsiteY1" fmla="*/ 0 h 16875"/>
                  <a:gd name="connsiteX2" fmla="*/ 22094 w 22093"/>
                  <a:gd name="connsiteY2" fmla="*/ 16875 h 16875"/>
                  <a:gd name="connsiteX3" fmla="*/ 0 w 22093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093" h="16875">
                    <a:moveTo>
                      <a:pt x="0" y="0"/>
                    </a:moveTo>
                    <a:lnTo>
                      <a:pt x="22094" y="0"/>
                    </a:lnTo>
                    <a:lnTo>
                      <a:pt x="22094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48D7427-6992-8EAC-695F-6BAE08539ED0}"/>
                  </a:ext>
                </a:extLst>
              </p:cNvPr>
              <p:cNvSpPr/>
              <p:nvPr/>
            </p:nvSpPr>
            <p:spPr>
              <a:xfrm>
                <a:off x="9644805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14B15890-221B-5D50-3F29-6CD358B62EFD}"/>
                  </a:ext>
                </a:extLst>
              </p:cNvPr>
              <p:cNvSpPr/>
              <p:nvPr/>
            </p:nvSpPr>
            <p:spPr>
              <a:xfrm>
                <a:off x="9683069" y="5283149"/>
                <a:ext cx="22110" cy="16875"/>
              </a:xfrm>
              <a:custGeom>
                <a:avLst/>
                <a:gdLst>
                  <a:gd name="connsiteX0" fmla="*/ 0 w 22110"/>
                  <a:gd name="connsiteY0" fmla="*/ 0 h 16875"/>
                  <a:gd name="connsiteX1" fmla="*/ 22110 w 22110"/>
                  <a:gd name="connsiteY1" fmla="*/ 0 h 16875"/>
                  <a:gd name="connsiteX2" fmla="*/ 22110 w 22110"/>
                  <a:gd name="connsiteY2" fmla="*/ 16875 h 16875"/>
                  <a:gd name="connsiteX3" fmla="*/ 0 w 22110"/>
                  <a:gd name="connsiteY3" fmla="*/ 16875 h 1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" h="16875">
                    <a:moveTo>
                      <a:pt x="0" y="0"/>
                    </a:moveTo>
                    <a:lnTo>
                      <a:pt x="22110" y="0"/>
                    </a:lnTo>
                    <a:lnTo>
                      <a:pt x="22110" y="16875"/>
                    </a:lnTo>
                    <a:lnTo>
                      <a:pt x="0" y="16875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9" name="자유형: 도형 78">
                <a:extLst>
                  <a:ext uri="{FF2B5EF4-FFF2-40B4-BE49-F238E27FC236}">
                    <a16:creationId xmlns:a16="http://schemas.microsoft.com/office/drawing/2014/main" id="{AC964485-2626-F53E-244D-805DAAFA2F2E}"/>
                  </a:ext>
                </a:extLst>
              </p:cNvPr>
              <p:cNvSpPr/>
              <p:nvPr/>
            </p:nvSpPr>
            <p:spPr>
              <a:xfrm>
                <a:off x="9571522" y="5330150"/>
                <a:ext cx="540000" cy="319874"/>
              </a:xfrm>
              <a:custGeom>
                <a:avLst/>
                <a:gdLst>
                  <a:gd name="connsiteX0" fmla="*/ 540000 w 540000"/>
                  <a:gd name="connsiteY0" fmla="*/ 319874 h 319874"/>
                  <a:gd name="connsiteX1" fmla="*/ 464333 w 540000"/>
                  <a:gd name="connsiteY1" fmla="*/ 319874 h 319874"/>
                  <a:gd name="connsiteX2" fmla="*/ 464333 w 540000"/>
                  <a:gd name="connsiteY2" fmla="*/ 302999 h 319874"/>
                  <a:gd name="connsiteX3" fmla="*/ 523125 w 540000"/>
                  <a:gd name="connsiteY3" fmla="*/ 302999 h 319874"/>
                  <a:gd name="connsiteX4" fmla="*/ 523125 w 540000"/>
                  <a:gd name="connsiteY4" fmla="*/ 16875 h 319874"/>
                  <a:gd name="connsiteX5" fmla="*/ 16875 w 540000"/>
                  <a:gd name="connsiteY5" fmla="*/ 16875 h 319874"/>
                  <a:gd name="connsiteX6" fmla="*/ 16875 w 540000"/>
                  <a:gd name="connsiteY6" fmla="*/ 302999 h 319874"/>
                  <a:gd name="connsiteX7" fmla="*/ 75655 w 540000"/>
                  <a:gd name="connsiteY7" fmla="*/ 302999 h 319874"/>
                  <a:gd name="connsiteX8" fmla="*/ 75655 w 540000"/>
                  <a:gd name="connsiteY8" fmla="*/ 319874 h 319874"/>
                  <a:gd name="connsiteX9" fmla="*/ 0 w 540000"/>
                  <a:gd name="connsiteY9" fmla="*/ 319874 h 319874"/>
                  <a:gd name="connsiteX10" fmla="*/ 0 w 540000"/>
                  <a:gd name="connsiteY10" fmla="*/ 0 h 319874"/>
                  <a:gd name="connsiteX11" fmla="*/ 540000 w 540000"/>
                  <a:gd name="connsiteY11" fmla="*/ 0 h 319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0000" h="319874">
                    <a:moveTo>
                      <a:pt x="540000" y="319874"/>
                    </a:moveTo>
                    <a:lnTo>
                      <a:pt x="464333" y="319874"/>
                    </a:lnTo>
                    <a:lnTo>
                      <a:pt x="464333" y="302999"/>
                    </a:lnTo>
                    <a:lnTo>
                      <a:pt x="523125" y="302999"/>
                    </a:lnTo>
                    <a:lnTo>
                      <a:pt x="523125" y="16875"/>
                    </a:lnTo>
                    <a:lnTo>
                      <a:pt x="16875" y="16875"/>
                    </a:lnTo>
                    <a:lnTo>
                      <a:pt x="16875" y="302999"/>
                    </a:lnTo>
                    <a:lnTo>
                      <a:pt x="75655" y="302999"/>
                    </a:lnTo>
                    <a:lnTo>
                      <a:pt x="75655" y="319874"/>
                    </a:lnTo>
                    <a:lnTo>
                      <a:pt x="0" y="319874"/>
                    </a:lnTo>
                    <a:lnTo>
                      <a:pt x="0" y="0"/>
                    </a:lnTo>
                    <a:lnTo>
                      <a:pt x="540000" y="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47F36AC2-D2F9-364D-05C3-870DDE2DAFFD}"/>
                </a:ext>
              </a:extLst>
            </p:cNvPr>
            <p:cNvSpPr/>
            <p:nvPr/>
          </p:nvSpPr>
          <p:spPr>
            <a:xfrm>
              <a:off x="9671514" y="5366402"/>
              <a:ext cx="340010" cy="378801"/>
            </a:xfrm>
            <a:custGeom>
              <a:avLst/>
              <a:gdLst>
                <a:gd name="connsiteX0" fmla="*/ 170003 w 340010"/>
                <a:gd name="connsiteY0" fmla="*/ 378802 h 378801"/>
                <a:gd name="connsiteX1" fmla="*/ 167607 w 340010"/>
                <a:gd name="connsiteY1" fmla="*/ 378093 h 378801"/>
                <a:gd name="connsiteX2" fmla="*/ 0 w 340010"/>
                <a:gd name="connsiteY2" fmla="*/ 193177 h 378801"/>
                <a:gd name="connsiteX3" fmla="*/ 0 w 340010"/>
                <a:gd name="connsiteY3" fmla="*/ 48212 h 378801"/>
                <a:gd name="connsiteX4" fmla="*/ 9758 w 340010"/>
                <a:gd name="connsiteY4" fmla="*/ 49756 h 378801"/>
                <a:gd name="connsiteX5" fmla="*/ 75731 w 340010"/>
                <a:gd name="connsiteY5" fmla="*/ 48225 h 378801"/>
                <a:gd name="connsiteX6" fmla="*/ 164063 w 340010"/>
                <a:gd name="connsiteY6" fmla="*/ 5915 h 378801"/>
                <a:gd name="connsiteX7" fmla="*/ 170007 w 340010"/>
                <a:gd name="connsiteY7" fmla="*/ 0 h 378801"/>
                <a:gd name="connsiteX8" fmla="*/ 175956 w 340010"/>
                <a:gd name="connsiteY8" fmla="*/ 5919 h 378801"/>
                <a:gd name="connsiteX9" fmla="*/ 264279 w 340010"/>
                <a:gd name="connsiteY9" fmla="*/ 48225 h 378801"/>
                <a:gd name="connsiteX10" fmla="*/ 330252 w 340010"/>
                <a:gd name="connsiteY10" fmla="*/ 49760 h 378801"/>
                <a:gd name="connsiteX11" fmla="*/ 340010 w 340010"/>
                <a:gd name="connsiteY11" fmla="*/ 48220 h 378801"/>
                <a:gd name="connsiteX12" fmla="*/ 340010 w 340010"/>
                <a:gd name="connsiteY12" fmla="*/ 193177 h 378801"/>
                <a:gd name="connsiteX13" fmla="*/ 172403 w 340010"/>
                <a:gd name="connsiteY13" fmla="*/ 378093 h 378801"/>
                <a:gd name="connsiteX14" fmla="*/ 170003 w 340010"/>
                <a:gd name="connsiteY14" fmla="*/ 378802 h 378801"/>
                <a:gd name="connsiteX15" fmla="*/ 16871 w 340010"/>
                <a:gd name="connsiteY15" fmla="*/ 67698 h 378801"/>
                <a:gd name="connsiteX16" fmla="*/ 16871 w 340010"/>
                <a:gd name="connsiteY16" fmla="*/ 193177 h 378801"/>
                <a:gd name="connsiteX17" fmla="*/ 170003 w 340010"/>
                <a:gd name="connsiteY17" fmla="*/ 361193 h 378801"/>
                <a:gd name="connsiteX18" fmla="*/ 323131 w 340010"/>
                <a:gd name="connsiteY18" fmla="*/ 193177 h 378801"/>
                <a:gd name="connsiteX19" fmla="*/ 323131 w 340010"/>
                <a:gd name="connsiteY19" fmla="*/ 67698 h 378801"/>
                <a:gd name="connsiteX20" fmla="*/ 261149 w 340010"/>
                <a:gd name="connsiteY20" fmla="*/ 64804 h 378801"/>
                <a:gd name="connsiteX21" fmla="*/ 170007 w 340010"/>
                <a:gd name="connsiteY21" fmla="*/ 23418 h 378801"/>
                <a:gd name="connsiteX22" fmla="*/ 78857 w 340010"/>
                <a:gd name="connsiteY22" fmla="*/ 64808 h 378801"/>
                <a:gd name="connsiteX23" fmla="*/ 16871 w 340010"/>
                <a:gd name="connsiteY23" fmla="*/ 67698 h 37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0010" h="378801">
                  <a:moveTo>
                    <a:pt x="170003" y="378802"/>
                  </a:moveTo>
                  <a:lnTo>
                    <a:pt x="167607" y="378093"/>
                  </a:lnTo>
                  <a:cubicBezTo>
                    <a:pt x="89568" y="354957"/>
                    <a:pt x="0" y="313031"/>
                    <a:pt x="0" y="193177"/>
                  </a:cubicBezTo>
                  <a:lnTo>
                    <a:pt x="0" y="48212"/>
                  </a:lnTo>
                  <a:lnTo>
                    <a:pt x="9758" y="49756"/>
                  </a:lnTo>
                  <a:cubicBezTo>
                    <a:pt x="30308" y="53009"/>
                    <a:pt x="53169" y="52481"/>
                    <a:pt x="75731" y="48225"/>
                  </a:cubicBezTo>
                  <a:cubicBezTo>
                    <a:pt x="111649" y="41441"/>
                    <a:pt x="143847" y="26017"/>
                    <a:pt x="164063" y="5915"/>
                  </a:cubicBezTo>
                  <a:lnTo>
                    <a:pt x="170007" y="0"/>
                  </a:lnTo>
                  <a:lnTo>
                    <a:pt x="175956" y="5919"/>
                  </a:lnTo>
                  <a:cubicBezTo>
                    <a:pt x="196172" y="26025"/>
                    <a:pt x="228361" y="41445"/>
                    <a:pt x="264279" y="48225"/>
                  </a:cubicBezTo>
                  <a:cubicBezTo>
                    <a:pt x="286841" y="52481"/>
                    <a:pt x="309724" y="53004"/>
                    <a:pt x="330252" y="49760"/>
                  </a:cubicBezTo>
                  <a:lnTo>
                    <a:pt x="340010" y="48220"/>
                  </a:lnTo>
                  <a:lnTo>
                    <a:pt x="340010" y="193177"/>
                  </a:lnTo>
                  <a:cubicBezTo>
                    <a:pt x="340010" y="313031"/>
                    <a:pt x="250442" y="354957"/>
                    <a:pt x="172403" y="378093"/>
                  </a:cubicBezTo>
                  <a:lnTo>
                    <a:pt x="170003" y="378802"/>
                  </a:lnTo>
                  <a:close/>
                  <a:moveTo>
                    <a:pt x="16871" y="67698"/>
                  </a:moveTo>
                  <a:lnTo>
                    <a:pt x="16871" y="193177"/>
                  </a:lnTo>
                  <a:cubicBezTo>
                    <a:pt x="16871" y="278501"/>
                    <a:pt x="62708" y="328852"/>
                    <a:pt x="170003" y="361193"/>
                  </a:cubicBezTo>
                  <a:cubicBezTo>
                    <a:pt x="277298" y="328852"/>
                    <a:pt x="323131" y="278497"/>
                    <a:pt x="323131" y="193177"/>
                  </a:cubicBezTo>
                  <a:lnTo>
                    <a:pt x="323131" y="67698"/>
                  </a:lnTo>
                  <a:cubicBezTo>
                    <a:pt x="303332" y="69749"/>
                    <a:pt x="282125" y="68761"/>
                    <a:pt x="261149" y="64804"/>
                  </a:cubicBezTo>
                  <a:cubicBezTo>
                    <a:pt x="225285" y="58037"/>
                    <a:pt x="192582" y="43120"/>
                    <a:pt x="170007" y="23418"/>
                  </a:cubicBezTo>
                  <a:cubicBezTo>
                    <a:pt x="147433" y="43111"/>
                    <a:pt x="114725" y="58033"/>
                    <a:pt x="78857" y="64808"/>
                  </a:cubicBezTo>
                  <a:cubicBezTo>
                    <a:pt x="57873" y="68761"/>
                    <a:pt x="36678" y="69749"/>
                    <a:pt x="16871" y="67698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0868AB69-600C-5E1E-0AE2-E05117150A41}"/>
                </a:ext>
              </a:extLst>
            </p:cNvPr>
            <p:cNvSpPr/>
            <p:nvPr/>
          </p:nvSpPr>
          <p:spPr>
            <a:xfrm>
              <a:off x="9768048" y="5479144"/>
              <a:ext cx="146930" cy="148883"/>
            </a:xfrm>
            <a:custGeom>
              <a:avLst/>
              <a:gdLst>
                <a:gd name="connsiteX0" fmla="*/ 73465 w 146930"/>
                <a:gd name="connsiteY0" fmla="*/ 148884 h 148883"/>
                <a:gd name="connsiteX1" fmla="*/ 0 w 146930"/>
                <a:gd name="connsiteY1" fmla="*/ 74444 h 148883"/>
                <a:gd name="connsiteX2" fmla="*/ 73465 w 146930"/>
                <a:gd name="connsiteY2" fmla="*/ 0 h 148883"/>
                <a:gd name="connsiteX3" fmla="*/ 146931 w 146930"/>
                <a:gd name="connsiteY3" fmla="*/ 74444 h 148883"/>
                <a:gd name="connsiteX4" fmla="*/ 73465 w 146930"/>
                <a:gd name="connsiteY4" fmla="*/ 148884 h 148883"/>
                <a:gd name="connsiteX5" fmla="*/ 73465 w 146930"/>
                <a:gd name="connsiteY5" fmla="*/ 16879 h 148883"/>
                <a:gd name="connsiteX6" fmla="*/ 16875 w 146930"/>
                <a:gd name="connsiteY6" fmla="*/ 74448 h 148883"/>
                <a:gd name="connsiteX7" fmla="*/ 73465 w 146930"/>
                <a:gd name="connsiteY7" fmla="*/ 132013 h 148883"/>
                <a:gd name="connsiteX8" fmla="*/ 130056 w 146930"/>
                <a:gd name="connsiteY8" fmla="*/ 74448 h 148883"/>
                <a:gd name="connsiteX9" fmla="*/ 73465 w 146930"/>
                <a:gd name="connsiteY9" fmla="*/ 16879 h 148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930" h="148883">
                  <a:moveTo>
                    <a:pt x="73465" y="148884"/>
                  </a:moveTo>
                  <a:cubicBezTo>
                    <a:pt x="32957" y="148884"/>
                    <a:pt x="0" y="115488"/>
                    <a:pt x="0" y="74444"/>
                  </a:cubicBezTo>
                  <a:cubicBezTo>
                    <a:pt x="0" y="33396"/>
                    <a:pt x="32957" y="0"/>
                    <a:pt x="73465" y="0"/>
                  </a:cubicBezTo>
                  <a:cubicBezTo>
                    <a:pt x="113978" y="0"/>
                    <a:pt x="146931" y="33391"/>
                    <a:pt x="146931" y="74444"/>
                  </a:cubicBezTo>
                  <a:cubicBezTo>
                    <a:pt x="146931" y="115488"/>
                    <a:pt x="113978" y="148884"/>
                    <a:pt x="73465" y="148884"/>
                  </a:cubicBezTo>
                  <a:close/>
                  <a:moveTo>
                    <a:pt x="73465" y="16879"/>
                  </a:moveTo>
                  <a:cubicBezTo>
                    <a:pt x="42263" y="16879"/>
                    <a:pt x="16875" y="42706"/>
                    <a:pt x="16875" y="74448"/>
                  </a:cubicBezTo>
                  <a:cubicBezTo>
                    <a:pt x="16875" y="106190"/>
                    <a:pt x="42263" y="132013"/>
                    <a:pt x="73465" y="132013"/>
                  </a:cubicBezTo>
                  <a:cubicBezTo>
                    <a:pt x="104667" y="132013"/>
                    <a:pt x="130056" y="106190"/>
                    <a:pt x="130056" y="74448"/>
                  </a:cubicBezTo>
                  <a:cubicBezTo>
                    <a:pt x="130056" y="42706"/>
                    <a:pt x="104671" y="16879"/>
                    <a:pt x="73465" y="16879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F5CAD12-ABB9-A887-D6AB-1EBA0C72F9FD}"/>
                </a:ext>
              </a:extLst>
            </p:cNvPr>
            <p:cNvSpPr/>
            <p:nvPr/>
          </p:nvSpPr>
          <p:spPr>
            <a:xfrm>
              <a:off x="9809286" y="5523580"/>
              <a:ext cx="66470" cy="58889"/>
            </a:xfrm>
            <a:custGeom>
              <a:avLst/>
              <a:gdLst>
                <a:gd name="connsiteX0" fmla="*/ 28388 w 66470"/>
                <a:gd name="connsiteY0" fmla="*/ 58890 h 58889"/>
                <a:gd name="connsiteX1" fmla="*/ 0 w 66470"/>
                <a:gd name="connsiteY1" fmla="*/ 40306 h 58889"/>
                <a:gd name="connsiteX2" fmla="*/ 9239 w 66470"/>
                <a:gd name="connsiteY2" fmla="*/ 26186 h 58889"/>
                <a:gd name="connsiteX3" fmla="*/ 24680 w 66470"/>
                <a:gd name="connsiteY3" fmla="*/ 36294 h 58889"/>
                <a:gd name="connsiteX4" fmla="*/ 53207 w 66470"/>
                <a:gd name="connsiteY4" fmla="*/ 0 h 58889"/>
                <a:gd name="connsiteX5" fmla="*/ 66471 w 66470"/>
                <a:gd name="connsiteY5" fmla="*/ 10420 h 5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470" h="58889">
                  <a:moveTo>
                    <a:pt x="28388" y="58890"/>
                  </a:moveTo>
                  <a:lnTo>
                    <a:pt x="0" y="40306"/>
                  </a:lnTo>
                  <a:lnTo>
                    <a:pt x="9239" y="26186"/>
                  </a:lnTo>
                  <a:lnTo>
                    <a:pt x="24680" y="36294"/>
                  </a:lnTo>
                  <a:lnTo>
                    <a:pt x="53207" y="0"/>
                  </a:lnTo>
                  <a:lnTo>
                    <a:pt x="66471" y="10420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0" name="그래픽 162">
            <a:extLst>
              <a:ext uri="{FF2B5EF4-FFF2-40B4-BE49-F238E27FC236}">
                <a16:creationId xmlns:a16="http://schemas.microsoft.com/office/drawing/2014/main" id="{5B353DEA-D5F3-48C5-E8C3-55BE27FC3866}"/>
              </a:ext>
            </a:extLst>
          </p:cNvPr>
          <p:cNvGrpSpPr>
            <a:grpSpLocks noChangeAspect="1"/>
          </p:cNvGrpSpPr>
          <p:nvPr/>
        </p:nvGrpSpPr>
        <p:grpSpPr>
          <a:xfrm>
            <a:off x="1121243" y="5494021"/>
            <a:ext cx="454103" cy="433379"/>
            <a:chOff x="8739183" y="5236498"/>
            <a:chExt cx="540000" cy="515358"/>
          </a:xfrm>
          <a:solidFill>
            <a:schemeClr val="accent2"/>
          </a:solidFill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68240EA8-0351-BF87-1496-FA42115B3CB3}"/>
                </a:ext>
              </a:extLst>
            </p:cNvPr>
            <p:cNvSpPr/>
            <p:nvPr/>
          </p:nvSpPr>
          <p:spPr>
            <a:xfrm>
              <a:off x="8849233" y="5460805"/>
              <a:ext cx="416766" cy="291051"/>
            </a:xfrm>
            <a:custGeom>
              <a:avLst/>
              <a:gdLst>
                <a:gd name="connsiteX0" fmla="*/ 161662 w 416766"/>
                <a:gd name="connsiteY0" fmla="*/ 291052 h 291051"/>
                <a:gd name="connsiteX1" fmla="*/ 161173 w 416766"/>
                <a:gd name="connsiteY1" fmla="*/ 291052 h 291051"/>
                <a:gd name="connsiteX2" fmla="*/ 161173 w 416766"/>
                <a:gd name="connsiteY2" fmla="*/ 274151 h 291051"/>
                <a:gd name="connsiteX3" fmla="*/ 161658 w 416766"/>
                <a:gd name="connsiteY3" fmla="*/ 274151 h 291051"/>
                <a:gd name="connsiteX4" fmla="*/ 177500 w 416766"/>
                <a:gd name="connsiteY4" fmla="*/ 273620 h 291051"/>
                <a:gd name="connsiteX5" fmla="*/ 178618 w 416766"/>
                <a:gd name="connsiteY5" fmla="*/ 290486 h 291051"/>
                <a:gd name="connsiteX6" fmla="*/ 161662 w 416766"/>
                <a:gd name="connsiteY6" fmla="*/ 291052 h 291051"/>
                <a:gd name="connsiteX7" fmla="*/ 143678 w 416766"/>
                <a:gd name="connsiteY7" fmla="*/ 290423 h 291051"/>
                <a:gd name="connsiteX8" fmla="*/ 126292 w 416766"/>
                <a:gd name="connsiteY8" fmla="*/ 288596 h 291051"/>
                <a:gd name="connsiteX9" fmla="*/ 128634 w 416766"/>
                <a:gd name="connsiteY9" fmla="*/ 271860 h 291051"/>
                <a:gd name="connsiteX10" fmla="*/ 144872 w 416766"/>
                <a:gd name="connsiteY10" fmla="*/ 273561 h 291051"/>
                <a:gd name="connsiteX11" fmla="*/ 143678 w 416766"/>
                <a:gd name="connsiteY11" fmla="*/ 290423 h 291051"/>
                <a:gd name="connsiteX12" fmla="*/ 195999 w 416766"/>
                <a:gd name="connsiteY12" fmla="*/ 288735 h 291051"/>
                <a:gd name="connsiteX13" fmla="*/ 193729 w 416766"/>
                <a:gd name="connsiteY13" fmla="*/ 271983 h 291051"/>
                <a:gd name="connsiteX14" fmla="*/ 209794 w 416766"/>
                <a:gd name="connsiteY14" fmla="*/ 269236 h 291051"/>
                <a:gd name="connsiteX15" fmla="*/ 213224 w 416766"/>
                <a:gd name="connsiteY15" fmla="*/ 285782 h 291051"/>
                <a:gd name="connsiteX16" fmla="*/ 195999 w 416766"/>
                <a:gd name="connsiteY16" fmla="*/ 288735 h 291051"/>
                <a:gd name="connsiteX17" fmla="*/ 109063 w 416766"/>
                <a:gd name="connsiteY17" fmla="*/ 285563 h 291051"/>
                <a:gd name="connsiteX18" fmla="*/ 92087 w 416766"/>
                <a:gd name="connsiteY18" fmla="*/ 281340 h 291051"/>
                <a:gd name="connsiteX19" fmla="*/ 96732 w 416766"/>
                <a:gd name="connsiteY19" fmla="*/ 265089 h 291051"/>
                <a:gd name="connsiteX20" fmla="*/ 112560 w 416766"/>
                <a:gd name="connsiteY20" fmla="*/ 269025 h 291051"/>
                <a:gd name="connsiteX21" fmla="*/ 109063 w 416766"/>
                <a:gd name="connsiteY21" fmla="*/ 285563 h 291051"/>
                <a:gd name="connsiteX22" fmla="*/ 230200 w 416766"/>
                <a:gd name="connsiteY22" fmla="*/ 281640 h 291051"/>
                <a:gd name="connsiteX23" fmla="*/ 225627 w 416766"/>
                <a:gd name="connsiteY23" fmla="*/ 265368 h 291051"/>
                <a:gd name="connsiteX24" fmla="*/ 241165 w 416766"/>
                <a:gd name="connsiteY24" fmla="*/ 260423 h 291051"/>
                <a:gd name="connsiteX25" fmla="*/ 246852 w 416766"/>
                <a:gd name="connsiteY25" fmla="*/ 276332 h 291051"/>
                <a:gd name="connsiteX26" fmla="*/ 230200 w 416766"/>
                <a:gd name="connsiteY26" fmla="*/ 281640 h 291051"/>
                <a:gd name="connsiteX27" fmla="*/ 75457 w 416766"/>
                <a:gd name="connsiteY27" fmla="*/ 275957 h 291051"/>
                <a:gd name="connsiteX28" fmla="*/ 59235 w 416766"/>
                <a:gd name="connsiteY28" fmla="*/ 269430 h 291051"/>
                <a:gd name="connsiteX29" fmla="*/ 66087 w 416766"/>
                <a:gd name="connsiteY29" fmla="*/ 253981 h 291051"/>
                <a:gd name="connsiteX30" fmla="*/ 81219 w 416766"/>
                <a:gd name="connsiteY30" fmla="*/ 260073 h 291051"/>
                <a:gd name="connsiteX31" fmla="*/ 75457 w 416766"/>
                <a:gd name="connsiteY31" fmla="*/ 275957 h 291051"/>
                <a:gd name="connsiteX32" fmla="*/ 263081 w 416766"/>
                <a:gd name="connsiteY32" fmla="*/ 269882 h 291051"/>
                <a:gd name="connsiteX33" fmla="*/ 256297 w 416766"/>
                <a:gd name="connsiteY33" fmla="*/ 254403 h 291051"/>
                <a:gd name="connsiteX34" fmla="*/ 270983 w 416766"/>
                <a:gd name="connsiteY34" fmla="*/ 247354 h 291051"/>
                <a:gd name="connsiteX35" fmla="*/ 278813 w 416766"/>
                <a:gd name="connsiteY35" fmla="*/ 262330 h 291051"/>
                <a:gd name="connsiteX36" fmla="*/ 263081 w 416766"/>
                <a:gd name="connsiteY36" fmla="*/ 269882 h 291051"/>
                <a:gd name="connsiteX37" fmla="*/ 43508 w 416766"/>
                <a:gd name="connsiteY37" fmla="*/ 261799 h 291051"/>
                <a:gd name="connsiteX38" fmla="*/ 28346 w 416766"/>
                <a:gd name="connsiteY38" fmla="*/ 253095 h 291051"/>
                <a:gd name="connsiteX39" fmla="*/ 37260 w 416766"/>
                <a:gd name="connsiteY39" fmla="*/ 238739 h 291051"/>
                <a:gd name="connsiteX40" fmla="*/ 51410 w 416766"/>
                <a:gd name="connsiteY40" fmla="*/ 246856 h 291051"/>
                <a:gd name="connsiteX41" fmla="*/ 43508 w 416766"/>
                <a:gd name="connsiteY41" fmla="*/ 261799 h 291051"/>
                <a:gd name="connsiteX42" fmla="*/ 294000 w 416766"/>
                <a:gd name="connsiteY42" fmla="*/ 253711 h 291051"/>
                <a:gd name="connsiteX43" fmla="*/ 285162 w 416766"/>
                <a:gd name="connsiteY43" fmla="*/ 239304 h 291051"/>
                <a:gd name="connsiteX44" fmla="*/ 298751 w 416766"/>
                <a:gd name="connsiteY44" fmla="*/ 230306 h 291051"/>
                <a:gd name="connsiteX45" fmla="*/ 308564 w 416766"/>
                <a:gd name="connsiteY45" fmla="*/ 244072 h 291051"/>
                <a:gd name="connsiteX46" fmla="*/ 294000 w 416766"/>
                <a:gd name="connsiteY46" fmla="*/ 253711 h 291051"/>
                <a:gd name="connsiteX47" fmla="*/ 13821 w 416766"/>
                <a:gd name="connsiteY47" fmla="*/ 243380 h 291051"/>
                <a:gd name="connsiteX48" fmla="*/ 2814 w 416766"/>
                <a:gd name="connsiteY48" fmla="*/ 235001 h 291051"/>
                <a:gd name="connsiteX49" fmla="*/ 0 w 416766"/>
                <a:gd name="connsiteY49" fmla="*/ 232706 h 291051"/>
                <a:gd name="connsiteX50" fmla="*/ 10766 w 416766"/>
                <a:gd name="connsiteY50" fmla="*/ 219675 h 291051"/>
                <a:gd name="connsiteX51" fmla="*/ 13403 w 416766"/>
                <a:gd name="connsiteY51" fmla="*/ 221830 h 291051"/>
                <a:gd name="connsiteX52" fmla="*/ 23692 w 416766"/>
                <a:gd name="connsiteY52" fmla="*/ 229665 h 291051"/>
                <a:gd name="connsiteX53" fmla="*/ 13821 w 416766"/>
                <a:gd name="connsiteY53" fmla="*/ 243380 h 291051"/>
                <a:gd name="connsiteX54" fmla="*/ 322431 w 416766"/>
                <a:gd name="connsiteY54" fmla="*/ 233453 h 291051"/>
                <a:gd name="connsiteX55" fmla="*/ 311711 w 416766"/>
                <a:gd name="connsiteY55" fmla="*/ 220388 h 291051"/>
                <a:gd name="connsiteX56" fmla="*/ 323962 w 416766"/>
                <a:gd name="connsiteY56" fmla="*/ 209613 h 291051"/>
                <a:gd name="connsiteX57" fmla="*/ 335547 w 416766"/>
                <a:gd name="connsiteY57" fmla="*/ 221915 h 291051"/>
                <a:gd name="connsiteX58" fmla="*/ 322431 w 416766"/>
                <a:gd name="connsiteY58" fmla="*/ 233453 h 291051"/>
                <a:gd name="connsiteX59" fmla="*/ 347861 w 416766"/>
                <a:gd name="connsiteY59" fmla="*/ 209520 h 291051"/>
                <a:gd name="connsiteX60" fmla="*/ 335458 w 416766"/>
                <a:gd name="connsiteY60" fmla="*/ 198032 h 291051"/>
                <a:gd name="connsiteX61" fmla="*/ 346157 w 416766"/>
                <a:gd name="connsiteY61" fmla="*/ 185684 h 291051"/>
                <a:gd name="connsiteX62" fmla="*/ 359294 w 416766"/>
                <a:gd name="connsiteY62" fmla="*/ 196320 h 291051"/>
                <a:gd name="connsiteX63" fmla="*/ 347861 w 416766"/>
                <a:gd name="connsiteY63" fmla="*/ 209520 h 291051"/>
                <a:gd name="connsiteX64" fmla="*/ 369820 w 416766"/>
                <a:gd name="connsiteY64" fmla="*/ 182372 h 291051"/>
                <a:gd name="connsiteX65" fmla="*/ 355999 w 416766"/>
                <a:gd name="connsiteY65" fmla="*/ 172652 h 291051"/>
                <a:gd name="connsiteX66" fmla="*/ 364930 w 416766"/>
                <a:gd name="connsiteY66" fmla="*/ 158988 h 291051"/>
                <a:gd name="connsiteX67" fmla="*/ 379384 w 416766"/>
                <a:gd name="connsiteY67" fmla="*/ 167742 h 291051"/>
                <a:gd name="connsiteX68" fmla="*/ 369820 w 416766"/>
                <a:gd name="connsiteY68" fmla="*/ 182372 h 291051"/>
                <a:gd name="connsiteX69" fmla="*/ 387939 w 416766"/>
                <a:gd name="connsiteY69" fmla="*/ 152491 h 291051"/>
                <a:gd name="connsiteX70" fmla="*/ 372921 w 416766"/>
                <a:gd name="connsiteY70" fmla="*/ 144745 h 291051"/>
                <a:gd name="connsiteX71" fmla="*/ 379924 w 416766"/>
                <a:gd name="connsiteY71" fmla="*/ 129975 h 291051"/>
                <a:gd name="connsiteX72" fmla="*/ 395432 w 416766"/>
                <a:gd name="connsiteY72" fmla="*/ 136704 h 291051"/>
                <a:gd name="connsiteX73" fmla="*/ 387939 w 416766"/>
                <a:gd name="connsiteY73" fmla="*/ 152491 h 291051"/>
                <a:gd name="connsiteX74" fmla="*/ 401844 w 416766"/>
                <a:gd name="connsiteY74" fmla="*/ 120428 h 291051"/>
                <a:gd name="connsiteX75" fmla="*/ 385919 w 416766"/>
                <a:gd name="connsiteY75" fmla="*/ 114775 h 291051"/>
                <a:gd name="connsiteX76" fmla="*/ 390859 w 416766"/>
                <a:gd name="connsiteY76" fmla="*/ 99217 h 291051"/>
                <a:gd name="connsiteX77" fmla="*/ 407130 w 416766"/>
                <a:gd name="connsiteY77" fmla="*/ 103781 h 291051"/>
                <a:gd name="connsiteX78" fmla="*/ 401844 w 416766"/>
                <a:gd name="connsiteY78" fmla="*/ 120428 h 291051"/>
                <a:gd name="connsiteX79" fmla="*/ 411273 w 416766"/>
                <a:gd name="connsiteY79" fmla="*/ 86818 h 291051"/>
                <a:gd name="connsiteX80" fmla="*/ 394727 w 416766"/>
                <a:gd name="connsiteY80" fmla="*/ 83371 h 291051"/>
                <a:gd name="connsiteX81" fmla="*/ 397524 w 416766"/>
                <a:gd name="connsiteY81" fmla="*/ 67285 h 291051"/>
                <a:gd name="connsiteX82" fmla="*/ 414260 w 416766"/>
                <a:gd name="connsiteY82" fmla="*/ 69630 h 291051"/>
                <a:gd name="connsiteX83" fmla="*/ 411273 w 416766"/>
                <a:gd name="connsiteY83" fmla="*/ 86818 h 291051"/>
                <a:gd name="connsiteX84" fmla="*/ 416095 w 416766"/>
                <a:gd name="connsiteY84" fmla="*/ 52270 h 291051"/>
                <a:gd name="connsiteX85" fmla="*/ 399237 w 416766"/>
                <a:gd name="connsiteY85" fmla="*/ 51055 h 291051"/>
                <a:gd name="connsiteX86" fmla="*/ 399866 w 416766"/>
                <a:gd name="connsiteY86" fmla="*/ 34737 h 291051"/>
                <a:gd name="connsiteX87" fmla="*/ 416766 w 416766"/>
                <a:gd name="connsiteY87" fmla="*/ 34834 h 291051"/>
                <a:gd name="connsiteX88" fmla="*/ 416095 w 416766"/>
                <a:gd name="connsiteY88" fmla="*/ 52270 h 291051"/>
                <a:gd name="connsiteX89" fmla="*/ 399419 w 416766"/>
                <a:gd name="connsiteY89" fmla="*/ 18402 h 291051"/>
                <a:gd name="connsiteX90" fmla="*/ 397891 w 416766"/>
                <a:gd name="connsiteY90" fmla="*/ 2143 h 291051"/>
                <a:gd name="connsiteX91" fmla="*/ 414653 w 416766"/>
                <a:gd name="connsiteY91" fmla="*/ 0 h 291051"/>
                <a:gd name="connsiteX92" fmla="*/ 416289 w 416766"/>
                <a:gd name="connsiteY92" fmla="*/ 17385 h 291051"/>
                <a:gd name="connsiteX93" fmla="*/ 399419 w 416766"/>
                <a:gd name="connsiteY93" fmla="*/ 18402 h 29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416766" h="291051">
                  <a:moveTo>
                    <a:pt x="161662" y="291052"/>
                  </a:moveTo>
                  <a:lnTo>
                    <a:pt x="161173" y="291052"/>
                  </a:lnTo>
                  <a:lnTo>
                    <a:pt x="161173" y="274151"/>
                  </a:lnTo>
                  <a:lnTo>
                    <a:pt x="161658" y="274151"/>
                  </a:lnTo>
                  <a:cubicBezTo>
                    <a:pt x="166953" y="274147"/>
                    <a:pt x="172285" y="273970"/>
                    <a:pt x="177500" y="273620"/>
                  </a:cubicBezTo>
                  <a:lnTo>
                    <a:pt x="178618" y="290486"/>
                  </a:lnTo>
                  <a:cubicBezTo>
                    <a:pt x="173040" y="290858"/>
                    <a:pt x="167337" y="291047"/>
                    <a:pt x="161662" y="291052"/>
                  </a:cubicBezTo>
                  <a:close/>
                  <a:moveTo>
                    <a:pt x="143678" y="290423"/>
                  </a:moveTo>
                  <a:cubicBezTo>
                    <a:pt x="137869" y="290010"/>
                    <a:pt x="132017" y="289398"/>
                    <a:pt x="126292" y="288596"/>
                  </a:cubicBezTo>
                  <a:lnTo>
                    <a:pt x="128634" y="271860"/>
                  </a:lnTo>
                  <a:cubicBezTo>
                    <a:pt x="133983" y="272607"/>
                    <a:pt x="139447" y="273181"/>
                    <a:pt x="144872" y="273561"/>
                  </a:cubicBezTo>
                  <a:lnTo>
                    <a:pt x="143678" y="290423"/>
                  </a:lnTo>
                  <a:close/>
                  <a:moveTo>
                    <a:pt x="195999" y="288735"/>
                  </a:moveTo>
                  <a:lnTo>
                    <a:pt x="193729" y="271983"/>
                  </a:lnTo>
                  <a:cubicBezTo>
                    <a:pt x="199091" y="271261"/>
                    <a:pt x="204491" y="270333"/>
                    <a:pt x="209794" y="269236"/>
                  </a:cubicBezTo>
                  <a:lnTo>
                    <a:pt x="213224" y="285782"/>
                  </a:lnTo>
                  <a:cubicBezTo>
                    <a:pt x="207537" y="286959"/>
                    <a:pt x="201741" y="287959"/>
                    <a:pt x="195999" y="288735"/>
                  </a:cubicBezTo>
                  <a:close/>
                  <a:moveTo>
                    <a:pt x="109063" y="285563"/>
                  </a:moveTo>
                  <a:cubicBezTo>
                    <a:pt x="103393" y="284361"/>
                    <a:pt x="97681" y="282943"/>
                    <a:pt x="92087" y="281340"/>
                  </a:cubicBezTo>
                  <a:lnTo>
                    <a:pt x="96732" y="265089"/>
                  </a:lnTo>
                  <a:cubicBezTo>
                    <a:pt x="101950" y="266583"/>
                    <a:pt x="107279" y="267903"/>
                    <a:pt x="112560" y="269025"/>
                  </a:cubicBezTo>
                  <a:lnTo>
                    <a:pt x="109063" y="285563"/>
                  </a:lnTo>
                  <a:close/>
                  <a:moveTo>
                    <a:pt x="230200" y="281640"/>
                  </a:moveTo>
                  <a:lnTo>
                    <a:pt x="225627" y="265368"/>
                  </a:lnTo>
                  <a:cubicBezTo>
                    <a:pt x="230837" y="263908"/>
                    <a:pt x="236064" y="262242"/>
                    <a:pt x="241165" y="260423"/>
                  </a:cubicBezTo>
                  <a:lnTo>
                    <a:pt x="246852" y="276332"/>
                  </a:lnTo>
                  <a:cubicBezTo>
                    <a:pt x="241388" y="278286"/>
                    <a:pt x="235786" y="280074"/>
                    <a:pt x="230200" y="281640"/>
                  </a:cubicBezTo>
                  <a:close/>
                  <a:moveTo>
                    <a:pt x="75457" y="275957"/>
                  </a:moveTo>
                  <a:cubicBezTo>
                    <a:pt x="69993" y="273978"/>
                    <a:pt x="64534" y="271785"/>
                    <a:pt x="59235" y="269430"/>
                  </a:cubicBezTo>
                  <a:lnTo>
                    <a:pt x="66087" y="253981"/>
                  </a:lnTo>
                  <a:cubicBezTo>
                    <a:pt x="71031" y="256175"/>
                    <a:pt x="76119" y="258221"/>
                    <a:pt x="81219" y="260073"/>
                  </a:cubicBezTo>
                  <a:lnTo>
                    <a:pt x="75457" y="275957"/>
                  </a:lnTo>
                  <a:close/>
                  <a:moveTo>
                    <a:pt x="263081" y="269882"/>
                  </a:moveTo>
                  <a:lnTo>
                    <a:pt x="256297" y="254403"/>
                  </a:lnTo>
                  <a:cubicBezTo>
                    <a:pt x="261271" y="252226"/>
                    <a:pt x="266212" y="249855"/>
                    <a:pt x="270983" y="247354"/>
                  </a:cubicBezTo>
                  <a:lnTo>
                    <a:pt x="278813" y="262330"/>
                  </a:lnTo>
                  <a:cubicBezTo>
                    <a:pt x="273700" y="265005"/>
                    <a:pt x="268405" y="267549"/>
                    <a:pt x="263081" y="269882"/>
                  </a:cubicBezTo>
                  <a:close/>
                  <a:moveTo>
                    <a:pt x="43508" y="261799"/>
                  </a:moveTo>
                  <a:cubicBezTo>
                    <a:pt x="38391" y="259090"/>
                    <a:pt x="33286" y="256162"/>
                    <a:pt x="28346" y="253095"/>
                  </a:cubicBezTo>
                  <a:lnTo>
                    <a:pt x="37260" y="238739"/>
                  </a:lnTo>
                  <a:cubicBezTo>
                    <a:pt x="41871" y="241599"/>
                    <a:pt x="46630" y="244329"/>
                    <a:pt x="51410" y="246856"/>
                  </a:cubicBezTo>
                  <a:lnTo>
                    <a:pt x="43508" y="261799"/>
                  </a:lnTo>
                  <a:close/>
                  <a:moveTo>
                    <a:pt x="294000" y="253711"/>
                  </a:moveTo>
                  <a:lnTo>
                    <a:pt x="285162" y="239304"/>
                  </a:lnTo>
                  <a:cubicBezTo>
                    <a:pt x="289756" y="236486"/>
                    <a:pt x="294330" y="233457"/>
                    <a:pt x="298751" y="230306"/>
                  </a:cubicBezTo>
                  <a:lnTo>
                    <a:pt x="308564" y="244072"/>
                  </a:lnTo>
                  <a:cubicBezTo>
                    <a:pt x="303826" y="247447"/>
                    <a:pt x="298920" y="250691"/>
                    <a:pt x="294000" y="253711"/>
                  </a:cubicBezTo>
                  <a:close/>
                  <a:moveTo>
                    <a:pt x="13821" y="243380"/>
                  </a:moveTo>
                  <a:cubicBezTo>
                    <a:pt x="10100" y="240701"/>
                    <a:pt x="6396" y="237878"/>
                    <a:pt x="2814" y="235001"/>
                  </a:cubicBezTo>
                  <a:cubicBezTo>
                    <a:pt x="1877" y="234242"/>
                    <a:pt x="937" y="233478"/>
                    <a:pt x="0" y="232706"/>
                  </a:cubicBezTo>
                  <a:lnTo>
                    <a:pt x="10766" y="219675"/>
                  </a:lnTo>
                  <a:cubicBezTo>
                    <a:pt x="11644" y="220400"/>
                    <a:pt x="12521" y="221117"/>
                    <a:pt x="13403" y="221830"/>
                  </a:cubicBezTo>
                  <a:cubicBezTo>
                    <a:pt x="16753" y="224530"/>
                    <a:pt x="20216" y="227163"/>
                    <a:pt x="23692" y="229665"/>
                  </a:cubicBezTo>
                  <a:lnTo>
                    <a:pt x="13821" y="243380"/>
                  </a:lnTo>
                  <a:close/>
                  <a:moveTo>
                    <a:pt x="322431" y="233453"/>
                  </a:moveTo>
                  <a:lnTo>
                    <a:pt x="311711" y="220388"/>
                  </a:lnTo>
                  <a:cubicBezTo>
                    <a:pt x="315900" y="216949"/>
                    <a:pt x="320030" y="213321"/>
                    <a:pt x="323962" y="209613"/>
                  </a:cubicBezTo>
                  <a:lnTo>
                    <a:pt x="335547" y="221915"/>
                  </a:lnTo>
                  <a:cubicBezTo>
                    <a:pt x="331332" y="225885"/>
                    <a:pt x="326915" y="229770"/>
                    <a:pt x="322431" y="233453"/>
                  </a:cubicBezTo>
                  <a:close/>
                  <a:moveTo>
                    <a:pt x="347861" y="209520"/>
                  </a:moveTo>
                  <a:lnTo>
                    <a:pt x="335458" y="198032"/>
                  </a:lnTo>
                  <a:cubicBezTo>
                    <a:pt x="339166" y="194033"/>
                    <a:pt x="342765" y="189878"/>
                    <a:pt x="346157" y="185684"/>
                  </a:cubicBezTo>
                  <a:lnTo>
                    <a:pt x="359294" y="196320"/>
                  </a:lnTo>
                  <a:cubicBezTo>
                    <a:pt x="355666" y="200808"/>
                    <a:pt x="351814" y="205242"/>
                    <a:pt x="347861" y="209520"/>
                  </a:cubicBezTo>
                  <a:close/>
                  <a:moveTo>
                    <a:pt x="369820" y="182372"/>
                  </a:moveTo>
                  <a:lnTo>
                    <a:pt x="355999" y="172652"/>
                  </a:lnTo>
                  <a:cubicBezTo>
                    <a:pt x="359117" y="168210"/>
                    <a:pt x="362125" y="163612"/>
                    <a:pt x="364930" y="158988"/>
                  </a:cubicBezTo>
                  <a:lnTo>
                    <a:pt x="379384" y="167742"/>
                  </a:lnTo>
                  <a:cubicBezTo>
                    <a:pt x="376380" y="172699"/>
                    <a:pt x="373161" y="177618"/>
                    <a:pt x="369820" y="182372"/>
                  </a:cubicBezTo>
                  <a:close/>
                  <a:moveTo>
                    <a:pt x="387939" y="152491"/>
                  </a:moveTo>
                  <a:lnTo>
                    <a:pt x="372921" y="144745"/>
                  </a:lnTo>
                  <a:cubicBezTo>
                    <a:pt x="375431" y="139885"/>
                    <a:pt x="377781" y="134920"/>
                    <a:pt x="379924" y="129975"/>
                  </a:cubicBezTo>
                  <a:lnTo>
                    <a:pt x="395432" y="136704"/>
                  </a:lnTo>
                  <a:cubicBezTo>
                    <a:pt x="393137" y="141990"/>
                    <a:pt x="390618" y="147306"/>
                    <a:pt x="387939" y="152491"/>
                  </a:cubicBezTo>
                  <a:close/>
                  <a:moveTo>
                    <a:pt x="401844" y="120428"/>
                  </a:moveTo>
                  <a:lnTo>
                    <a:pt x="385919" y="114775"/>
                  </a:lnTo>
                  <a:cubicBezTo>
                    <a:pt x="387745" y="109641"/>
                    <a:pt x="389403" y="104410"/>
                    <a:pt x="390859" y="99217"/>
                  </a:cubicBezTo>
                  <a:lnTo>
                    <a:pt x="407130" y="103781"/>
                  </a:lnTo>
                  <a:cubicBezTo>
                    <a:pt x="405574" y="109337"/>
                    <a:pt x="403793" y="114940"/>
                    <a:pt x="401844" y="120428"/>
                  </a:cubicBezTo>
                  <a:close/>
                  <a:moveTo>
                    <a:pt x="411273" y="86818"/>
                  </a:moveTo>
                  <a:lnTo>
                    <a:pt x="394727" y="83371"/>
                  </a:lnTo>
                  <a:cubicBezTo>
                    <a:pt x="395833" y="78089"/>
                    <a:pt x="396769" y="72676"/>
                    <a:pt x="397524" y="67285"/>
                  </a:cubicBezTo>
                  <a:lnTo>
                    <a:pt x="414260" y="69630"/>
                  </a:lnTo>
                  <a:cubicBezTo>
                    <a:pt x="413459" y="75385"/>
                    <a:pt x="412455" y="81169"/>
                    <a:pt x="411273" y="86818"/>
                  </a:cubicBezTo>
                  <a:close/>
                  <a:moveTo>
                    <a:pt x="416095" y="52270"/>
                  </a:moveTo>
                  <a:lnTo>
                    <a:pt x="399237" y="51055"/>
                  </a:lnTo>
                  <a:cubicBezTo>
                    <a:pt x="399625" y="45668"/>
                    <a:pt x="399836" y="40175"/>
                    <a:pt x="399866" y="34737"/>
                  </a:cubicBezTo>
                  <a:lnTo>
                    <a:pt x="416766" y="34834"/>
                  </a:lnTo>
                  <a:cubicBezTo>
                    <a:pt x="416732" y="40648"/>
                    <a:pt x="416505" y="46507"/>
                    <a:pt x="416095" y="52270"/>
                  </a:cubicBezTo>
                  <a:close/>
                  <a:moveTo>
                    <a:pt x="399419" y="18402"/>
                  </a:moveTo>
                  <a:cubicBezTo>
                    <a:pt x="399094" y="13015"/>
                    <a:pt x="398579" y="7543"/>
                    <a:pt x="397891" y="2143"/>
                  </a:cubicBezTo>
                  <a:lnTo>
                    <a:pt x="414653" y="0"/>
                  </a:lnTo>
                  <a:cubicBezTo>
                    <a:pt x="415391" y="5767"/>
                    <a:pt x="415943" y="11618"/>
                    <a:pt x="416289" y="17385"/>
                  </a:cubicBezTo>
                  <a:lnTo>
                    <a:pt x="399419" y="1840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3A63411D-96C9-D30E-0E25-91CD8459E64F}"/>
                </a:ext>
              </a:extLst>
            </p:cNvPr>
            <p:cNvSpPr/>
            <p:nvPr/>
          </p:nvSpPr>
          <p:spPr>
            <a:xfrm>
              <a:off x="8755863" y="5236498"/>
              <a:ext cx="367043" cy="348519"/>
            </a:xfrm>
            <a:custGeom>
              <a:avLst/>
              <a:gdLst>
                <a:gd name="connsiteX0" fmla="*/ 16242 w 367043"/>
                <a:gd name="connsiteY0" fmla="*/ 348519 h 348519"/>
                <a:gd name="connsiteX1" fmla="*/ 10699 w 367043"/>
                <a:gd name="connsiteY1" fmla="*/ 331961 h 348519"/>
                <a:gd name="connsiteX2" fmla="*/ 26899 w 367043"/>
                <a:gd name="connsiteY2" fmla="*/ 327135 h 348519"/>
                <a:gd name="connsiteX3" fmla="*/ 32084 w 367043"/>
                <a:gd name="connsiteY3" fmla="*/ 342617 h 348519"/>
                <a:gd name="connsiteX4" fmla="*/ 16242 w 367043"/>
                <a:gd name="connsiteY4" fmla="*/ 348519 h 348519"/>
                <a:gd name="connsiteX5" fmla="*/ 6286 w 367043"/>
                <a:gd name="connsiteY5" fmla="*/ 315052 h 348519"/>
                <a:gd name="connsiteX6" fmla="*/ 3029 w 367043"/>
                <a:gd name="connsiteY6" fmla="*/ 297899 h 348519"/>
                <a:gd name="connsiteX7" fmla="*/ 19731 w 367043"/>
                <a:gd name="connsiteY7" fmla="*/ 295308 h 348519"/>
                <a:gd name="connsiteX8" fmla="*/ 22773 w 367043"/>
                <a:gd name="connsiteY8" fmla="*/ 311352 h 348519"/>
                <a:gd name="connsiteX9" fmla="*/ 6286 w 367043"/>
                <a:gd name="connsiteY9" fmla="*/ 315052 h 348519"/>
                <a:gd name="connsiteX10" fmla="*/ 937 w 367043"/>
                <a:gd name="connsiteY10" fmla="*/ 280560 h 348519"/>
                <a:gd name="connsiteX11" fmla="*/ 0 w 367043"/>
                <a:gd name="connsiteY11" fmla="*/ 263132 h 348519"/>
                <a:gd name="connsiteX12" fmla="*/ 16896 w 367043"/>
                <a:gd name="connsiteY12" fmla="*/ 262786 h 348519"/>
                <a:gd name="connsiteX13" fmla="*/ 17774 w 367043"/>
                <a:gd name="connsiteY13" fmla="*/ 279100 h 348519"/>
                <a:gd name="connsiteX14" fmla="*/ 937 w 367043"/>
                <a:gd name="connsiteY14" fmla="*/ 280560 h 348519"/>
                <a:gd name="connsiteX15" fmla="*/ 17094 w 367043"/>
                <a:gd name="connsiteY15" fmla="*/ 246447 h 348519"/>
                <a:gd name="connsiteX16" fmla="*/ 211 w 367043"/>
                <a:gd name="connsiteY16" fmla="*/ 245679 h 348519"/>
                <a:gd name="connsiteX17" fmla="*/ 1582 w 367043"/>
                <a:gd name="connsiteY17" fmla="*/ 228281 h 348519"/>
                <a:gd name="connsiteX18" fmla="*/ 18373 w 367043"/>
                <a:gd name="connsiteY18" fmla="*/ 230171 h 348519"/>
                <a:gd name="connsiteX19" fmla="*/ 17094 w 367043"/>
                <a:gd name="connsiteY19" fmla="*/ 246447 h 348519"/>
                <a:gd name="connsiteX20" fmla="*/ 20748 w 367043"/>
                <a:gd name="connsiteY20" fmla="*/ 214021 h 348519"/>
                <a:gd name="connsiteX21" fmla="*/ 4117 w 367043"/>
                <a:gd name="connsiteY21" fmla="*/ 211013 h 348519"/>
                <a:gd name="connsiteX22" fmla="*/ 7805 w 367043"/>
                <a:gd name="connsiteY22" fmla="*/ 193944 h 348519"/>
                <a:gd name="connsiteX23" fmla="*/ 24195 w 367043"/>
                <a:gd name="connsiteY23" fmla="*/ 198075 h 348519"/>
                <a:gd name="connsiteX24" fmla="*/ 20748 w 367043"/>
                <a:gd name="connsiteY24" fmla="*/ 214021 h 348519"/>
                <a:gd name="connsiteX25" fmla="*/ 28713 w 367043"/>
                <a:gd name="connsiteY25" fmla="*/ 182389 h 348519"/>
                <a:gd name="connsiteX26" fmla="*/ 12644 w 367043"/>
                <a:gd name="connsiteY26" fmla="*/ 177162 h 348519"/>
                <a:gd name="connsiteX27" fmla="*/ 18617 w 367043"/>
                <a:gd name="connsiteY27" fmla="*/ 160722 h 348519"/>
                <a:gd name="connsiteX28" fmla="*/ 34294 w 367043"/>
                <a:gd name="connsiteY28" fmla="*/ 167033 h 348519"/>
                <a:gd name="connsiteX29" fmla="*/ 28713 w 367043"/>
                <a:gd name="connsiteY29" fmla="*/ 182389 h 348519"/>
                <a:gd name="connsiteX30" fmla="*/ 40905 w 367043"/>
                <a:gd name="connsiteY30" fmla="*/ 152090 h 348519"/>
                <a:gd name="connsiteX31" fmla="*/ 25692 w 367043"/>
                <a:gd name="connsiteY31" fmla="*/ 144733 h 348519"/>
                <a:gd name="connsiteX32" fmla="*/ 33834 w 367043"/>
                <a:gd name="connsiteY32" fmla="*/ 129263 h 348519"/>
                <a:gd name="connsiteX33" fmla="*/ 48511 w 367043"/>
                <a:gd name="connsiteY33" fmla="*/ 137633 h 348519"/>
                <a:gd name="connsiteX34" fmla="*/ 40905 w 367043"/>
                <a:gd name="connsiteY34" fmla="*/ 152090 h 348519"/>
                <a:gd name="connsiteX35" fmla="*/ 57075 w 367043"/>
                <a:gd name="connsiteY35" fmla="*/ 123723 h 348519"/>
                <a:gd name="connsiteX36" fmla="*/ 42998 w 367043"/>
                <a:gd name="connsiteY36" fmla="*/ 114375 h 348519"/>
                <a:gd name="connsiteX37" fmla="*/ 53144 w 367043"/>
                <a:gd name="connsiteY37" fmla="*/ 100153 h 348519"/>
                <a:gd name="connsiteX38" fmla="*/ 66563 w 367043"/>
                <a:gd name="connsiteY38" fmla="*/ 110430 h 348519"/>
                <a:gd name="connsiteX39" fmla="*/ 57075 w 367043"/>
                <a:gd name="connsiteY39" fmla="*/ 123723 h 348519"/>
                <a:gd name="connsiteX40" fmla="*/ 76925 w 367043"/>
                <a:gd name="connsiteY40" fmla="*/ 97808 h 348519"/>
                <a:gd name="connsiteX41" fmla="*/ 64235 w 367043"/>
                <a:gd name="connsiteY41" fmla="*/ 86649 h 348519"/>
                <a:gd name="connsiteX42" fmla="*/ 76203 w 367043"/>
                <a:gd name="connsiteY42" fmla="*/ 73925 h 348519"/>
                <a:gd name="connsiteX43" fmla="*/ 88113 w 367043"/>
                <a:gd name="connsiteY43" fmla="*/ 85919 h 348519"/>
                <a:gd name="connsiteX44" fmla="*/ 76925 w 367043"/>
                <a:gd name="connsiteY44" fmla="*/ 97808 h 348519"/>
                <a:gd name="connsiteX45" fmla="*/ 100073 w 367043"/>
                <a:gd name="connsiteY45" fmla="*/ 74815 h 348519"/>
                <a:gd name="connsiteX46" fmla="*/ 89003 w 367043"/>
                <a:gd name="connsiteY46" fmla="*/ 62045 h 348519"/>
                <a:gd name="connsiteX47" fmla="*/ 102583 w 367043"/>
                <a:gd name="connsiteY47" fmla="*/ 51060 h 348519"/>
                <a:gd name="connsiteX48" fmla="*/ 112759 w 367043"/>
                <a:gd name="connsiteY48" fmla="*/ 64551 h 348519"/>
                <a:gd name="connsiteX49" fmla="*/ 100073 w 367043"/>
                <a:gd name="connsiteY49" fmla="*/ 74815 h 348519"/>
                <a:gd name="connsiteX50" fmla="*/ 126111 w 367043"/>
                <a:gd name="connsiteY50" fmla="*/ 55185 h 348519"/>
                <a:gd name="connsiteX51" fmla="*/ 116880 w 367043"/>
                <a:gd name="connsiteY51" fmla="*/ 41032 h 348519"/>
                <a:gd name="connsiteX52" fmla="*/ 131823 w 367043"/>
                <a:gd name="connsiteY52" fmla="*/ 31999 h 348519"/>
                <a:gd name="connsiteX53" fmla="*/ 140063 w 367043"/>
                <a:gd name="connsiteY53" fmla="*/ 46752 h 348519"/>
                <a:gd name="connsiteX54" fmla="*/ 126111 w 367043"/>
                <a:gd name="connsiteY54" fmla="*/ 55185 h 348519"/>
                <a:gd name="connsiteX55" fmla="*/ 359564 w 367043"/>
                <a:gd name="connsiteY55" fmla="*/ 41255 h 348519"/>
                <a:gd name="connsiteX56" fmla="*/ 344693 w 367043"/>
                <a:gd name="connsiteY56" fmla="*/ 34530 h 348519"/>
                <a:gd name="connsiteX57" fmla="*/ 351122 w 367043"/>
                <a:gd name="connsiteY57" fmla="*/ 18904 h 348519"/>
                <a:gd name="connsiteX58" fmla="*/ 367044 w 367043"/>
                <a:gd name="connsiteY58" fmla="*/ 26097 h 348519"/>
                <a:gd name="connsiteX59" fmla="*/ 359564 w 367043"/>
                <a:gd name="connsiteY59" fmla="*/ 41255 h 348519"/>
                <a:gd name="connsiteX60" fmla="*/ 154554 w 367043"/>
                <a:gd name="connsiteY60" fmla="*/ 39310 h 348519"/>
                <a:gd name="connsiteX61" fmla="*/ 147353 w 367043"/>
                <a:gd name="connsiteY61" fmla="*/ 24017 h 348519"/>
                <a:gd name="connsiteX62" fmla="*/ 163392 w 367043"/>
                <a:gd name="connsiteY62" fmla="*/ 17128 h 348519"/>
                <a:gd name="connsiteX63" fmla="*/ 169522 w 367043"/>
                <a:gd name="connsiteY63" fmla="*/ 32877 h 348519"/>
                <a:gd name="connsiteX64" fmla="*/ 154554 w 367043"/>
                <a:gd name="connsiteY64" fmla="*/ 39310 h 348519"/>
                <a:gd name="connsiteX65" fmla="*/ 329396 w 367043"/>
                <a:gd name="connsiteY65" fmla="*/ 28865 h 348519"/>
                <a:gd name="connsiteX66" fmla="*/ 313744 w 367043"/>
                <a:gd name="connsiteY66" fmla="*/ 24270 h 348519"/>
                <a:gd name="connsiteX67" fmla="*/ 317938 w 367043"/>
                <a:gd name="connsiteY67" fmla="*/ 7897 h 348519"/>
                <a:gd name="connsiteX68" fmla="*/ 334720 w 367043"/>
                <a:gd name="connsiteY68" fmla="*/ 12825 h 348519"/>
                <a:gd name="connsiteX69" fmla="*/ 329396 w 367043"/>
                <a:gd name="connsiteY69" fmla="*/ 28865 h 348519"/>
                <a:gd name="connsiteX70" fmla="*/ 184912 w 367043"/>
                <a:gd name="connsiteY70" fmla="*/ 27498 h 348519"/>
                <a:gd name="connsiteX71" fmla="*/ 179896 w 367043"/>
                <a:gd name="connsiteY71" fmla="*/ 11365 h 348519"/>
                <a:gd name="connsiteX72" fmla="*/ 196758 w 367043"/>
                <a:gd name="connsiteY72" fmla="*/ 6758 h 348519"/>
                <a:gd name="connsiteX73" fmla="*/ 200640 w 367043"/>
                <a:gd name="connsiteY73" fmla="*/ 23203 h 348519"/>
                <a:gd name="connsiteX74" fmla="*/ 184912 w 367043"/>
                <a:gd name="connsiteY74" fmla="*/ 27498 h 348519"/>
                <a:gd name="connsiteX75" fmla="*/ 297818 w 367043"/>
                <a:gd name="connsiteY75" fmla="*/ 20782 h 348519"/>
                <a:gd name="connsiteX76" fmla="*/ 281678 w 367043"/>
                <a:gd name="connsiteY76" fmla="*/ 18398 h 348519"/>
                <a:gd name="connsiteX77" fmla="*/ 283568 w 367043"/>
                <a:gd name="connsiteY77" fmla="*/ 1603 h 348519"/>
                <a:gd name="connsiteX78" fmla="*/ 300864 w 367043"/>
                <a:gd name="connsiteY78" fmla="*/ 4155 h 348519"/>
                <a:gd name="connsiteX79" fmla="*/ 297818 w 367043"/>
                <a:gd name="connsiteY79" fmla="*/ 20782 h 348519"/>
                <a:gd name="connsiteX80" fmla="*/ 216629 w 367043"/>
                <a:gd name="connsiteY80" fmla="*/ 20014 h 348519"/>
                <a:gd name="connsiteX81" fmla="*/ 213895 w 367043"/>
                <a:gd name="connsiteY81" fmla="*/ 3337 h 348519"/>
                <a:gd name="connsiteX82" fmla="*/ 231230 w 367043"/>
                <a:gd name="connsiteY82" fmla="*/ 1114 h 348519"/>
                <a:gd name="connsiteX83" fmla="*/ 232799 w 367043"/>
                <a:gd name="connsiteY83" fmla="*/ 17938 h 348519"/>
                <a:gd name="connsiteX84" fmla="*/ 216629 w 367043"/>
                <a:gd name="connsiteY84" fmla="*/ 20014 h 348519"/>
                <a:gd name="connsiteX85" fmla="*/ 265410 w 367043"/>
                <a:gd name="connsiteY85" fmla="*/ 17124 h 348519"/>
                <a:gd name="connsiteX86" fmla="*/ 254804 w 367043"/>
                <a:gd name="connsiteY86" fmla="*/ 16900 h 348519"/>
                <a:gd name="connsiteX87" fmla="*/ 249083 w 367043"/>
                <a:gd name="connsiteY87" fmla="*/ 16976 h 348519"/>
                <a:gd name="connsiteX88" fmla="*/ 248657 w 367043"/>
                <a:gd name="connsiteY88" fmla="*/ 80 h 348519"/>
                <a:gd name="connsiteX89" fmla="*/ 255040 w 367043"/>
                <a:gd name="connsiteY89" fmla="*/ 0 h 348519"/>
                <a:gd name="connsiteX90" fmla="*/ 266140 w 367043"/>
                <a:gd name="connsiteY90" fmla="*/ 240 h 348519"/>
                <a:gd name="connsiteX91" fmla="*/ 265410 w 367043"/>
                <a:gd name="connsiteY91" fmla="*/ 17124 h 348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67043" h="348519">
                  <a:moveTo>
                    <a:pt x="16242" y="348519"/>
                  </a:moveTo>
                  <a:cubicBezTo>
                    <a:pt x="14217" y="343081"/>
                    <a:pt x="12353" y="337513"/>
                    <a:pt x="10699" y="331961"/>
                  </a:cubicBezTo>
                  <a:lnTo>
                    <a:pt x="26899" y="327135"/>
                  </a:lnTo>
                  <a:cubicBezTo>
                    <a:pt x="28443" y="332324"/>
                    <a:pt x="30185" y="337534"/>
                    <a:pt x="32084" y="342617"/>
                  </a:cubicBezTo>
                  <a:lnTo>
                    <a:pt x="16242" y="348519"/>
                  </a:lnTo>
                  <a:close/>
                  <a:moveTo>
                    <a:pt x="6286" y="315052"/>
                  </a:moveTo>
                  <a:cubicBezTo>
                    <a:pt x="5016" y="309407"/>
                    <a:pt x="3919" y="303636"/>
                    <a:pt x="3029" y="297899"/>
                  </a:cubicBezTo>
                  <a:lnTo>
                    <a:pt x="19731" y="295308"/>
                  </a:lnTo>
                  <a:cubicBezTo>
                    <a:pt x="20562" y="300670"/>
                    <a:pt x="21587" y="306070"/>
                    <a:pt x="22773" y="311352"/>
                  </a:cubicBezTo>
                  <a:lnTo>
                    <a:pt x="6286" y="315052"/>
                  </a:lnTo>
                  <a:close/>
                  <a:moveTo>
                    <a:pt x="937" y="280560"/>
                  </a:moveTo>
                  <a:cubicBezTo>
                    <a:pt x="435" y="274809"/>
                    <a:pt x="122" y="268945"/>
                    <a:pt x="0" y="263132"/>
                  </a:cubicBezTo>
                  <a:lnTo>
                    <a:pt x="16896" y="262786"/>
                  </a:lnTo>
                  <a:cubicBezTo>
                    <a:pt x="17010" y="268228"/>
                    <a:pt x="17305" y="273717"/>
                    <a:pt x="17774" y="279100"/>
                  </a:cubicBezTo>
                  <a:lnTo>
                    <a:pt x="937" y="280560"/>
                  </a:lnTo>
                  <a:close/>
                  <a:moveTo>
                    <a:pt x="17094" y="246447"/>
                  </a:moveTo>
                  <a:lnTo>
                    <a:pt x="211" y="245679"/>
                  </a:lnTo>
                  <a:cubicBezTo>
                    <a:pt x="477" y="239870"/>
                    <a:pt x="937" y="234014"/>
                    <a:pt x="1582" y="228281"/>
                  </a:cubicBezTo>
                  <a:lnTo>
                    <a:pt x="18373" y="230171"/>
                  </a:lnTo>
                  <a:cubicBezTo>
                    <a:pt x="17774" y="235537"/>
                    <a:pt x="17343" y="241013"/>
                    <a:pt x="17094" y="246447"/>
                  </a:cubicBezTo>
                  <a:close/>
                  <a:moveTo>
                    <a:pt x="20748" y="214021"/>
                  </a:moveTo>
                  <a:lnTo>
                    <a:pt x="4117" y="211013"/>
                  </a:lnTo>
                  <a:cubicBezTo>
                    <a:pt x="5151" y="205310"/>
                    <a:pt x="6391" y="199568"/>
                    <a:pt x="7805" y="193944"/>
                  </a:cubicBezTo>
                  <a:lnTo>
                    <a:pt x="24195" y="198075"/>
                  </a:lnTo>
                  <a:cubicBezTo>
                    <a:pt x="22870" y="203323"/>
                    <a:pt x="21710" y="208693"/>
                    <a:pt x="20748" y="214021"/>
                  </a:cubicBezTo>
                  <a:close/>
                  <a:moveTo>
                    <a:pt x="28713" y="182389"/>
                  </a:moveTo>
                  <a:lnTo>
                    <a:pt x="12644" y="177162"/>
                  </a:lnTo>
                  <a:cubicBezTo>
                    <a:pt x="14437" y="171648"/>
                    <a:pt x="16445" y="166122"/>
                    <a:pt x="18617" y="160722"/>
                  </a:cubicBezTo>
                  <a:lnTo>
                    <a:pt x="34294" y="167033"/>
                  </a:lnTo>
                  <a:cubicBezTo>
                    <a:pt x="32269" y="172074"/>
                    <a:pt x="30388" y="177242"/>
                    <a:pt x="28713" y="182389"/>
                  </a:cubicBezTo>
                  <a:close/>
                  <a:moveTo>
                    <a:pt x="40905" y="152090"/>
                  </a:moveTo>
                  <a:lnTo>
                    <a:pt x="25692" y="144733"/>
                  </a:lnTo>
                  <a:cubicBezTo>
                    <a:pt x="28223" y="139501"/>
                    <a:pt x="30961" y="134291"/>
                    <a:pt x="33834" y="129263"/>
                  </a:cubicBezTo>
                  <a:lnTo>
                    <a:pt x="48511" y="137633"/>
                  </a:lnTo>
                  <a:cubicBezTo>
                    <a:pt x="45833" y="142332"/>
                    <a:pt x="43272" y="147201"/>
                    <a:pt x="40905" y="152090"/>
                  </a:cubicBezTo>
                  <a:close/>
                  <a:moveTo>
                    <a:pt x="57075" y="123723"/>
                  </a:moveTo>
                  <a:lnTo>
                    <a:pt x="42998" y="114375"/>
                  </a:lnTo>
                  <a:cubicBezTo>
                    <a:pt x="46208" y="109540"/>
                    <a:pt x="49617" y="104760"/>
                    <a:pt x="53144" y="100153"/>
                  </a:cubicBezTo>
                  <a:lnTo>
                    <a:pt x="66563" y="110430"/>
                  </a:lnTo>
                  <a:cubicBezTo>
                    <a:pt x="63269" y="114729"/>
                    <a:pt x="60075" y="119209"/>
                    <a:pt x="57075" y="123723"/>
                  </a:cubicBezTo>
                  <a:close/>
                  <a:moveTo>
                    <a:pt x="76925" y="97808"/>
                  </a:moveTo>
                  <a:lnTo>
                    <a:pt x="64235" y="86649"/>
                  </a:lnTo>
                  <a:cubicBezTo>
                    <a:pt x="68074" y="82283"/>
                    <a:pt x="72098" y="78000"/>
                    <a:pt x="76203" y="73925"/>
                  </a:cubicBezTo>
                  <a:lnTo>
                    <a:pt x="88113" y="85919"/>
                  </a:lnTo>
                  <a:cubicBezTo>
                    <a:pt x="84278" y="89724"/>
                    <a:pt x="80515" y="93724"/>
                    <a:pt x="76925" y="97808"/>
                  </a:cubicBezTo>
                  <a:close/>
                  <a:moveTo>
                    <a:pt x="100073" y="74815"/>
                  </a:moveTo>
                  <a:lnTo>
                    <a:pt x="89003" y="62045"/>
                  </a:lnTo>
                  <a:cubicBezTo>
                    <a:pt x="93395" y="58240"/>
                    <a:pt x="97964" y="54548"/>
                    <a:pt x="102583" y="51060"/>
                  </a:cubicBezTo>
                  <a:lnTo>
                    <a:pt x="112759" y="64551"/>
                  </a:lnTo>
                  <a:cubicBezTo>
                    <a:pt x="108443" y="67808"/>
                    <a:pt x="104174" y="71263"/>
                    <a:pt x="100073" y="74815"/>
                  </a:cubicBezTo>
                  <a:close/>
                  <a:moveTo>
                    <a:pt x="126111" y="55185"/>
                  </a:moveTo>
                  <a:lnTo>
                    <a:pt x="116880" y="41032"/>
                  </a:lnTo>
                  <a:cubicBezTo>
                    <a:pt x="121740" y="37863"/>
                    <a:pt x="126769" y="34822"/>
                    <a:pt x="131823" y="31999"/>
                  </a:cubicBezTo>
                  <a:lnTo>
                    <a:pt x="140063" y="46752"/>
                  </a:lnTo>
                  <a:cubicBezTo>
                    <a:pt x="135342" y="49389"/>
                    <a:pt x="130646" y="52228"/>
                    <a:pt x="126111" y="55185"/>
                  </a:cubicBezTo>
                  <a:close/>
                  <a:moveTo>
                    <a:pt x="359564" y="41255"/>
                  </a:moveTo>
                  <a:cubicBezTo>
                    <a:pt x="354704" y="38855"/>
                    <a:pt x="349696" y="36593"/>
                    <a:pt x="344693" y="34530"/>
                  </a:cubicBezTo>
                  <a:lnTo>
                    <a:pt x="351122" y="18904"/>
                  </a:lnTo>
                  <a:cubicBezTo>
                    <a:pt x="356484" y="21106"/>
                    <a:pt x="361842" y="23528"/>
                    <a:pt x="367044" y="26097"/>
                  </a:cubicBezTo>
                  <a:lnTo>
                    <a:pt x="359564" y="41255"/>
                  </a:lnTo>
                  <a:close/>
                  <a:moveTo>
                    <a:pt x="154554" y="39310"/>
                  </a:moveTo>
                  <a:lnTo>
                    <a:pt x="147353" y="24017"/>
                  </a:lnTo>
                  <a:cubicBezTo>
                    <a:pt x="152596" y="21549"/>
                    <a:pt x="157992" y="19229"/>
                    <a:pt x="163392" y="17128"/>
                  </a:cubicBezTo>
                  <a:lnTo>
                    <a:pt x="169522" y="32877"/>
                  </a:lnTo>
                  <a:cubicBezTo>
                    <a:pt x="164489" y="34843"/>
                    <a:pt x="159452" y="37003"/>
                    <a:pt x="154554" y="39310"/>
                  </a:cubicBezTo>
                  <a:close/>
                  <a:moveTo>
                    <a:pt x="329396" y="28865"/>
                  </a:moveTo>
                  <a:cubicBezTo>
                    <a:pt x="324249" y="27160"/>
                    <a:pt x="318980" y="25612"/>
                    <a:pt x="313744" y="24270"/>
                  </a:cubicBezTo>
                  <a:lnTo>
                    <a:pt x="317938" y="7897"/>
                  </a:lnTo>
                  <a:cubicBezTo>
                    <a:pt x="323553" y="9336"/>
                    <a:pt x="329198" y="10994"/>
                    <a:pt x="334720" y="12825"/>
                  </a:cubicBezTo>
                  <a:lnTo>
                    <a:pt x="329396" y="28865"/>
                  </a:lnTo>
                  <a:close/>
                  <a:moveTo>
                    <a:pt x="184912" y="27498"/>
                  </a:moveTo>
                  <a:lnTo>
                    <a:pt x="179896" y="11365"/>
                  </a:lnTo>
                  <a:cubicBezTo>
                    <a:pt x="185431" y="9644"/>
                    <a:pt x="191105" y="8096"/>
                    <a:pt x="196758" y="6758"/>
                  </a:cubicBezTo>
                  <a:lnTo>
                    <a:pt x="200640" y="23203"/>
                  </a:lnTo>
                  <a:cubicBezTo>
                    <a:pt x="195370" y="24452"/>
                    <a:pt x="190076" y="25899"/>
                    <a:pt x="184912" y="27498"/>
                  </a:cubicBezTo>
                  <a:close/>
                  <a:moveTo>
                    <a:pt x="297818" y="20782"/>
                  </a:moveTo>
                  <a:cubicBezTo>
                    <a:pt x="292494" y="19807"/>
                    <a:pt x="287065" y="19001"/>
                    <a:pt x="281678" y="18398"/>
                  </a:cubicBezTo>
                  <a:lnTo>
                    <a:pt x="283568" y="1603"/>
                  </a:lnTo>
                  <a:cubicBezTo>
                    <a:pt x="289339" y="2249"/>
                    <a:pt x="295161" y="3109"/>
                    <a:pt x="300864" y="4155"/>
                  </a:cubicBezTo>
                  <a:lnTo>
                    <a:pt x="297818" y="20782"/>
                  </a:lnTo>
                  <a:close/>
                  <a:moveTo>
                    <a:pt x="216629" y="20014"/>
                  </a:moveTo>
                  <a:lnTo>
                    <a:pt x="213895" y="3337"/>
                  </a:lnTo>
                  <a:cubicBezTo>
                    <a:pt x="219620" y="2396"/>
                    <a:pt x="225454" y="1654"/>
                    <a:pt x="231230" y="1114"/>
                  </a:cubicBezTo>
                  <a:lnTo>
                    <a:pt x="232799" y="17938"/>
                  </a:lnTo>
                  <a:cubicBezTo>
                    <a:pt x="227408" y="18440"/>
                    <a:pt x="221970" y="19140"/>
                    <a:pt x="216629" y="20014"/>
                  </a:cubicBezTo>
                  <a:close/>
                  <a:moveTo>
                    <a:pt x="265410" y="17124"/>
                  </a:moveTo>
                  <a:cubicBezTo>
                    <a:pt x="261892" y="16976"/>
                    <a:pt x="258415" y="16951"/>
                    <a:pt x="254804" y="16900"/>
                  </a:cubicBezTo>
                  <a:cubicBezTo>
                    <a:pt x="252885" y="16900"/>
                    <a:pt x="250978" y="16926"/>
                    <a:pt x="249083" y="16976"/>
                  </a:cubicBezTo>
                  <a:lnTo>
                    <a:pt x="248657" y="80"/>
                  </a:lnTo>
                  <a:cubicBezTo>
                    <a:pt x="250775" y="25"/>
                    <a:pt x="252914" y="25"/>
                    <a:pt x="255040" y="0"/>
                  </a:cubicBezTo>
                  <a:cubicBezTo>
                    <a:pt x="258749" y="0"/>
                    <a:pt x="262453" y="84"/>
                    <a:pt x="266140" y="240"/>
                  </a:cubicBezTo>
                  <a:lnTo>
                    <a:pt x="265410" y="17124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D1374B24-2FC0-4A9E-2299-5C7E3D529E3D}"/>
                </a:ext>
              </a:extLst>
            </p:cNvPr>
            <p:cNvSpPr/>
            <p:nvPr/>
          </p:nvSpPr>
          <p:spPr>
            <a:xfrm>
              <a:off x="8867483" y="5444732"/>
              <a:ext cx="318726" cy="226500"/>
            </a:xfrm>
            <a:custGeom>
              <a:avLst/>
              <a:gdLst>
                <a:gd name="connsiteX0" fmla="*/ 143412 w 318726"/>
                <a:gd name="connsiteY0" fmla="*/ 226500 h 226500"/>
                <a:gd name="connsiteX1" fmla="*/ 0 w 318726"/>
                <a:gd name="connsiteY1" fmla="*/ 151280 h 226500"/>
                <a:gd name="connsiteX2" fmla="*/ 13863 w 318726"/>
                <a:gd name="connsiteY2" fmla="*/ 141619 h 226500"/>
                <a:gd name="connsiteX3" fmla="*/ 143412 w 318726"/>
                <a:gd name="connsiteY3" fmla="*/ 209600 h 226500"/>
                <a:gd name="connsiteX4" fmla="*/ 301822 w 318726"/>
                <a:gd name="connsiteY4" fmla="*/ 49444 h 226500"/>
                <a:gd name="connsiteX5" fmla="*/ 295549 w 318726"/>
                <a:gd name="connsiteY5" fmla="*/ 4674 h 226500"/>
                <a:gd name="connsiteX6" fmla="*/ 311787 w 318726"/>
                <a:gd name="connsiteY6" fmla="*/ 0 h 226500"/>
                <a:gd name="connsiteX7" fmla="*/ 318727 w 318726"/>
                <a:gd name="connsiteY7" fmla="*/ 49448 h 226500"/>
                <a:gd name="connsiteX8" fmla="*/ 143412 w 318726"/>
                <a:gd name="connsiteY8" fmla="*/ 226500 h 22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26" h="226500">
                  <a:moveTo>
                    <a:pt x="143412" y="226500"/>
                  </a:moveTo>
                  <a:cubicBezTo>
                    <a:pt x="86459" y="226500"/>
                    <a:pt x="32847" y="198383"/>
                    <a:pt x="0" y="151280"/>
                  </a:cubicBezTo>
                  <a:lnTo>
                    <a:pt x="13863" y="141619"/>
                  </a:lnTo>
                  <a:cubicBezTo>
                    <a:pt x="43546" y="184186"/>
                    <a:pt x="91977" y="209600"/>
                    <a:pt x="143412" y="209600"/>
                  </a:cubicBezTo>
                  <a:cubicBezTo>
                    <a:pt x="230766" y="209600"/>
                    <a:pt x="301822" y="137755"/>
                    <a:pt x="301822" y="49444"/>
                  </a:cubicBezTo>
                  <a:cubicBezTo>
                    <a:pt x="301822" y="34206"/>
                    <a:pt x="299708" y="19140"/>
                    <a:pt x="295549" y="4674"/>
                  </a:cubicBezTo>
                  <a:lnTo>
                    <a:pt x="311787" y="0"/>
                  </a:lnTo>
                  <a:cubicBezTo>
                    <a:pt x="316389" y="15989"/>
                    <a:pt x="318727" y="32624"/>
                    <a:pt x="318727" y="49448"/>
                  </a:cubicBezTo>
                  <a:cubicBezTo>
                    <a:pt x="318722" y="147074"/>
                    <a:pt x="240076" y="226500"/>
                    <a:pt x="143412" y="226500"/>
                  </a:cubicBez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018BDFCF-2DA2-0B6E-A5F9-60252EB5009A}"/>
                </a:ext>
              </a:extLst>
            </p:cNvPr>
            <p:cNvSpPr/>
            <p:nvPr/>
          </p:nvSpPr>
          <p:spPr>
            <a:xfrm>
              <a:off x="8835598" y="5317131"/>
              <a:ext cx="293633" cy="191362"/>
            </a:xfrm>
            <a:custGeom>
              <a:avLst/>
              <a:gdLst>
                <a:gd name="connsiteX0" fmla="*/ 561 w 293633"/>
                <a:gd name="connsiteY0" fmla="*/ 191362 h 191362"/>
                <a:gd name="connsiteX1" fmla="*/ 0 w 293633"/>
                <a:gd name="connsiteY1" fmla="*/ 177044 h 191362"/>
                <a:gd name="connsiteX2" fmla="*/ 175293 w 293633"/>
                <a:gd name="connsiteY2" fmla="*/ 0 h 191362"/>
                <a:gd name="connsiteX3" fmla="*/ 293633 w 293633"/>
                <a:gd name="connsiteY3" fmla="*/ 46427 h 191362"/>
                <a:gd name="connsiteX4" fmla="*/ 282163 w 293633"/>
                <a:gd name="connsiteY4" fmla="*/ 58835 h 191362"/>
                <a:gd name="connsiteX5" fmla="*/ 175289 w 293633"/>
                <a:gd name="connsiteY5" fmla="*/ 16900 h 191362"/>
                <a:gd name="connsiteX6" fmla="*/ 16896 w 293633"/>
                <a:gd name="connsiteY6" fmla="*/ 177044 h 191362"/>
                <a:gd name="connsiteX7" fmla="*/ 17407 w 293633"/>
                <a:gd name="connsiteY7" fmla="*/ 190034 h 191362"/>
                <a:gd name="connsiteX8" fmla="*/ 561 w 293633"/>
                <a:gd name="connsiteY8" fmla="*/ 191362 h 19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3633" h="191362">
                  <a:moveTo>
                    <a:pt x="561" y="191362"/>
                  </a:moveTo>
                  <a:cubicBezTo>
                    <a:pt x="190" y="186638"/>
                    <a:pt x="0" y="181820"/>
                    <a:pt x="0" y="177044"/>
                  </a:cubicBezTo>
                  <a:cubicBezTo>
                    <a:pt x="0" y="79422"/>
                    <a:pt x="78633" y="0"/>
                    <a:pt x="175293" y="0"/>
                  </a:cubicBezTo>
                  <a:cubicBezTo>
                    <a:pt x="219227" y="0"/>
                    <a:pt x="261255" y="16487"/>
                    <a:pt x="293633" y="46427"/>
                  </a:cubicBezTo>
                  <a:lnTo>
                    <a:pt x="282163" y="58835"/>
                  </a:lnTo>
                  <a:cubicBezTo>
                    <a:pt x="252910" y="31792"/>
                    <a:pt x="214958" y="16900"/>
                    <a:pt x="175289" y="16900"/>
                  </a:cubicBezTo>
                  <a:cubicBezTo>
                    <a:pt x="87948" y="16900"/>
                    <a:pt x="16896" y="88737"/>
                    <a:pt x="16896" y="177044"/>
                  </a:cubicBezTo>
                  <a:cubicBezTo>
                    <a:pt x="16896" y="181377"/>
                    <a:pt x="17069" y="185747"/>
                    <a:pt x="17407" y="190034"/>
                  </a:cubicBezTo>
                  <a:lnTo>
                    <a:pt x="561" y="191362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2A1E0068-15A5-5221-5C16-5AEE2870DC4F}"/>
                </a:ext>
              </a:extLst>
            </p:cNvPr>
            <p:cNvSpPr/>
            <p:nvPr/>
          </p:nvSpPr>
          <p:spPr>
            <a:xfrm>
              <a:off x="8739183" y="5294531"/>
              <a:ext cx="540000" cy="402852"/>
            </a:xfrm>
            <a:custGeom>
              <a:avLst/>
              <a:gdLst>
                <a:gd name="connsiteX0" fmla="*/ 46221 w 540000"/>
                <a:gd name="connsiteY0" fmla="*/ 402853 h 402852"/>
                <a:gd name="connsiteX1" fmla="*/ 0 w 540000"/>
                <a:gd name="connsiteY1" fmla="*/ 358746 h 402852"/>
                <a:gd name="connsiteX2" fmla="*/ 225281 w 540000"/>
                <a:gd name="connsiteY2" fmla="*/ 117703 h 402852"/>
                <a:gd name="connsiteX3" fmla="*/ 308133 w 540000"/>
                <a:gd name="connsiteY3" fmla="*/ 189451 h 402852"/>
                <a:gd name="connsiteX4" fmla="*/ 436134 w 540000"/>
                <a:gd name="connsiteY4" fmla="*/ 64142 h 402852"/>
                <a:gd name="connsiteX5" fmla="*/ 400347 w 540000"/>
                <a:gd name="connsiteY5" fmla="*/ 64142 h 402852"/>
                <a:gd name="connsiteX6" fmla="*/ 400347 w 540000"/>
                <a:gd name="connsiteY6" fmla="*/ 0 h 402852"/>
                <a:gd name="connsiteX7" fmla="*/ 540000 w 540000"/>
                <a:gd name="connsiteY7" fmla="*/ 0 h 402852"/>
                <a:gd name="connsiteX8" fmla="*/ 540000 w 540000"/>
                <a:gd name="connsiteY8" fmla="*/ 140919 h 402852"/>
                <a:gd name="connsiteX9" fmla="*/ 476343 w 540000"/>
                <a:gd name="connsiteY9" fmla="*/ 140919 h 402852"/>
                <a:gd name="connsiteX10" fmla="*/ 476343 w 540000"/>
                <a:gd name="connsiteY10" fmla="*/ 114214 h 402852"/>
                <a:gd name="connsiteX11" fmla="*/ 310762 w 540000"/>
                <a:gd name="connsiteY11" fmla="*/ 276307 h 402852"/>
                <a:gd name="connsiteX12" fmla="*/ 229935 w 540000"/>
                <a:gd name="connsiteY12" fmla="*/ 206301 h 402852"/>
                <a:gd name="connsiteX13" fmla="*/ 46221 w 540000"/>
                <a:gd name="connsiteY13" fmla="*/ 402853 h 402852"/>
                <a:gd name="connsiteX14" fmla="*/ 23764 w 540000"/>
                <a:gd name="connsiteY14" fmla="*/ 358066 h 402852"/>
                <a:gd name="connsiteX15" fmla="*/ 45533 w 540000"/>
                <a:gd name="connsiteY15" fmla="*/ 378844 h 402852"/>
                <a:gd name="connsiteX16" fmla="*/ 228698 w 540000"/>
                <a:gd name="connsiteY16" fmla="*/ 182879 h 402852"/>
                <a:gd name="connsiteX17" fmla="*/ 310065 w 540000"/>
                <a:gd name="connsiteY17" fmla="*/ 253344 h 402852"/>
                <a:gd name="connsiteX18" fmla="*/ 493248 w 540000"/>
                <a:gd name="connsiteY18" fmla="*/ 74026 h 402852"/>
                <a:gd name="connsiteX19" fmla="*/ 493248 w 540000"/>
                <a:gd name="connsiteY19" fmla="*/ 124023 h 402852"/>
                <a:gd name="connsiteX20" fmla="*/ 523104 w 540000"/>
                <a:gd name="connsiteY20" fmla="*/ 124023 h 402852"/>
                <a:gd name="connsiteX21" fmla="*/ 523104 w 540000"/>
                <a:gd name="connsiteY21" fmla="*/ 16900 h 402852"/>
                <a:gd name="connsiteX22" fmla="*/ 417243 w 540000"/>
                <a:gd name="connsiteY22" fmla="*/ 16900 h 402852"/>
                <a:gd name="connsiteX23" fmla="*/ 417243 w 540000"/>
                <a:gd name="connsiteY23" fmla="*/ 47242 h 402852"/>
                <a:gd name="connsiteX24" fmla="*/ 477558 w 540000"/>
                <a:gd name="connsiteY24" fmla="*/ 47242 h 402852"/>
                <a:gd name="connsiteX25" fmla="*/ 308834 w 540000"/>
                <a:gd name="connsiteY25" fmla="*/ 212414 h 402852"/>
                <a:gd name="connsiteX26" fmla="*/ 226522 w 540000"/>
                <a:gd name="connsiteY26" fmla="*/ 141130 h 402852"/>
                <a:gd name="connsiteX27" fmla="*/ 23764 w 540000"/>
                <a:gd name="connsiteY27" fmla="*/ 358066 h 402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40000" h="402852">
                  <a:moveTo>
                    <a:pt x="46221" y="402853"/>
                  </a:moveTo>
                  <a:lnTo>
                    <a:pt x="0" y="358746"/>
                  </a:lnTo>
                  <a:lnTo>
                    <a:pt x="225281" y="117703"/>
                  </a:lnTo>
                  <a:lnTo>
                    <a:pt x="308133" y="189451"/>
                  </a:lnTo>
                  <a:lnTo>
                    <a:pt x="436134" y="64142"/>
                  </a:lnTo>
                  <a:lnTo>
                    <a:pt x="400347" y="64142"/>
                  </a:lnTo>
                  <a:lnTo>
                    <a:pt x="400347" y="0"/>
                  </a:lnTo>
                  <a:lnTo>
                    <a:pt x="540000" y="0"/>
                  </a:lnTo>
                  <a:lnTo>
                    <a:pt x="540000" y="140919"/>
                  </a:lnTo>
                  <a:lnTo>
                    <a:pt x="476343" y="140919"/>
                  </a:lnTo>
                  <a:lnTo>
                    <a:pt x="476343" y="114214"/>
                  </a:lnTo>
                  <a:lnTo>
                    <a:pt x="310762" y="276307"/>
                  </a:lnTo>
                  <a:lnTo>
                    <a:pt x="229935" y="206301"/>
                  </a:lnTo>
                  <a:lnTo>
                    <a:pt x="46221" y="402853"/>
                  </a:lnTo>
                  <a:close/>
                  <a:moveTo>
                    <a:pt x="23764" y="358066"/>
                  </a:moveTo>
                  <a:lnTo>
                    <a:pt x="45533" y="378844"/>
                  </a:lnTo>
                  <a:lnTo>
                    <a:pt x="228698" y="182879"/>
                  </a:lnTo>
                  <a:lnTo>
                    <a:pt x="310065" y="253344"/>
                  </a:lnTo>
                  <a:lnTo>
                    <a:pt x="493248" y="74026"/>
                  </a:lnTo>
                  <a:lnTo>
                    <a:pt x="493248" y="124023"/>
                  </a:lnTo>
                  <a:lnTo>
                    <a:pt x="523104" y="124023"/>
                  </a:lnTo>
                  <a:lnTo>
                    <a:pt x="523104" y="16900"/>
                  </a:lnTo>
                  <a:lnTo>
                    <a:pt x="417243" y="16900"/>
                  </a:lnTo>
                  <a:lnTo>
                    <a:pt x="417243" y="47242"/>
                  </a:lnTo>
                  <a:lnTo>
                    <a:pt x="477558" y="47242"/>
                  </a:lnTo>
                  <a:lnTo>
                    <a:pt x="308834" y="212414"/>
                  </a:lnTo>
                  <a:lnTo>
                    <a:pt x="226522" y="141130"/>
                  </a:lnTo>
                  <a:lnTo>
                    <a:pt x="23764" y="358066"/>
                  </a:lnTo>
                  <a:close/>
                </a:path>
              </a:pathLst>
            </a:custGeom>
            <a:grpFill/>
            <a:ln w="18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86" name="그래픽 164">
            <a:extLst>
              <a:ext uri="{FF2B5EF4-FFF2-40B4-BE49-F238E27FC236}">
                <a16:creationId xmlns:a16="http://schemas.microsoft.com/office/drawing/2014/main" id="{0A79D06B-6563-838B-CEB6-089B6ACF599E}"/>
              </a:ext>
            </a:extLst>
          </p:cNvPr>
          <p:cNvGrpSpPr>
            <a:grpSpLocks noChangeAspect="1"/>
          </p:cNvGrpSpPr>
          <p:nvPr/>
        </p:nvGrpSpPr>
        <p:grpSpPr>
          <a:xfrm>
            <a:off x="6600494" y="5494023"/>
            <a:ext cx="468939" cy="433379"/>
            <a:chOff x="7906850" y="5244653"/>
            <a:chExt cx="540000" cy="499052"/>
          </a:xfrm>
          <a:solidFill>
            <a:schemeClr val="accent2"/>
          </a:solidFill>
        </p:grpSpPr>
        <p:grpSp>
          <p:nvGrpSpPr>
            <p:cNvPr id="89" name="그래픽 164">
              <a:extLst>
                <a:ext uri="{FF2B5EF4-FFF2-40B4-BE49-F238E27FC236}">
                  <a16:creationId xmlns:a16="http://schemas.microsoft.com/office/drawing/2014/main" id="{7B268055-9041-16E5-98C8-653D12510753}"/>
                </a:ext>
              </a:extLst>
            </p:cNvPr>
            <p:cNvGrpSpPr/>
            <p:nvPr/>
          </p:nvGrpSpPr>
          <p:grpSpPr>
            <a:xfrm>
              <a:off x="7906850" y="5244653"/>
              <a:ext cx="540000" cy="357370"/>
              <a:chOff x="7906850" y="5244653"/>
              <a:chExt cx="540000" cy="357370"/>
            </a:xfrm>
            <a:grpFill/>
          </p:grpSpPr>
          <p:sp>
            <p:nvSpPr>
              <p:cNvPr id="93" name="자유형: 도형 92">
                <a:extLst>
                  <a:ext uri="{FF2B5EF4-FFF2-40B4-BE49-F238E27FC236}">
                    <a16:creationId xmlns:a16="http://schemas.microsoft.com/office/drawing/2014/main" id="{79F724D8-20AB-3FF6-401F-9490CDEEDBA5}"/>
                  </a:ext>
                </a:extLst>
              </p:cNvPr>
              <p:cNvSpPr/>
              <p:nvPr/>
            </p:nvSpPr>
            <p:spPr>
              <a:xfrm>
                <a:off x="7906850" y="5244653"/>
                <a:ext cx="540000" cy="357370"/>
              </a:xfrm>
              <a:custGeom>
                <a:avLst/>
                <a:gdLst>
                  <a:gd name="connsiteX0" fmla="*/ 486038 w 540000"/>
                  <a:gd name="connsiteY0" fmla="*/ 357370 h 357370"/>
                  <a:gd name="connsiteX1" fmla="*/ 481697 w 540000"/>
                  <a:gd name="connsiteY1" fmla="*/ 357370 h 357370"/>
                  <a:gd name="connsiteX2" fmla="*/ 481697 w 540000"/>
                  <a:gd name="connsiteY2" fmla="*/ 340495 h 357370"/>
                  <a:gd name="connsiteX3" fmla="*/ 483304 w 540000"/>
                  <a:gd name="connsiteY3" fmla="*/ 340495 h 357370"/>
                  <a:gd name="connsiteX4" fmla="*/ 523125 w 540000"/>
                  <a:gd name="connsiteY4" fmla="*/ 280724 h 357370"/>
                  <a:gd name="connsiteX5" fmla="*/ 489746 w 540000"/>
                  <a:gd name="connsiteY5" fmla="*/ 226851 h 357370"/>
                  <a:gd name="connsiteX6" fmla="*/ 485477 w 540000"/>
                  <a:gd name="connsiteY6" fmla="*/ 224792 h 357370"/>
                  <a:gd name="connsiteX7" fmla="*/ 485025 w 540000"/>
                  <a:gd name="connsiteY7" fmla="*/ 220075 h 357370"/>
                  <a:gd name="connsiteX8" fmla="*/ 379730 w 540000"/>
                  <a:gd name="connsiteY8" fmla="*/ 123732 h 357370"/>
                  <a:gd name="connsiteX9" fmla="*/ 371811 w 540000"/>
                  <a:gd name="connsiteY9" fmla="*/ 123871 h 357370"/>
                  <a:gd name="connsiteX10" fmla="*/ 369866 w 540000"/>
                  <a:gd name="connsiteY10" fmla="*/ 117952 h 357370"/>
                  <a:gd name="connsiteX11" fmla="*/ 231259 w 540000"/>
                  <a:gd name="connsiteY11" fmla="*/ 16875 h 357370"/>
                  <a:gd name="connsiteX12" fmla="*/ 86607 w 540000"/>
                  <a:gd name="connsiteY12" fmla="*/ 143741 h 357370"/>
                  <a:gd name="connsiteX13" fmla="*/ 85902 w 540000"/>
                  <a:gd name="connsiteY13" fmla="*/ 148787 h 357370"/>
                  <a:gd name="connsiteX14" fmla="*/ 81105 w 540000"/>
                  <a:gd name="connsiteY14" fmla="*/ 150512 h 357370"/>
                  <a:gd name="connsiteX15" fmla="*/ 16875 w 540000"/>
                  <a:gd name="connsiteY15" fmla="*/ 242658 h 357370"/>
                  <a:gd name="connsiteX16" fmla="*/ 113666 w 540000"/>
                  <a:gd name="connsiteY16" fmla="*/ 340495 h 357370"/>
                  <a:gd name="connsiteX17" fmla="*/ 113666 w 540000"/>
                  <a:gd name="connsiteY17" fmla="*/ 357370 h 357370"/>
                  <a:gd name="connsiteX18" fmla="*/ 0 w 540000"/>
                  <a:gd name="connsiteY18" fmla="*/ 242658 h 357370"/>
                  <a:gd name="connsiteX19" fmla="*/ 70664 w 540000"/>
                  <a:gd name="connsiteY19" fmla="*/ 136455 h 357370"/>
                  <a:gd name="connsiteX20" fmla="*/ 231259 w 540000"/>
                  <a:gd name="connsiteY20" fmla="*/ 0 h 357370"/>
                  <a:gd name="connsiteX21" fmla="*/ 383881 w 540000"/>
                  <a:gd name="connsiteY21" fmla="*/ 106924 h 357370"/>
                  <a:gd name="connsiteX22" fmla="*/ 501280 w 540000"/>
                  <a:gd name="connsiteY22" fmla="*/ 213853 h 357370"/>
                  <a:gd name="connsiteX23" fmla="*/ 540000 w 540000"/>
                  <a:gd name="connsiteY23" fmla="*/ 280733 h 357370"/>
                  <a:gd name="connsiteX24" fmla="*/ 487308 w 540000"/>
                  <a:gd name="connsiteY24" fmla="*/ 356965 h 357370"/>
                  <a:gd name="connsiteX25" fmla="*/ 486038 w 540000"/>
                  <a:gd name="connsiteY25" fmla="*/ 357370 h 357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40000" h="357370">
                    <a:moveTo>
                      <a:pt x="486038" y="357370"/>
                    </a:moveTo>
                    <a:lnTo>
                      <a:pt x="481697" y="357370"/>
                    </a:lnTo>
                    <a:lnTo>
                      <a:pt x="481697" y="340495"/>
                    </a:lnTo>
                    <a:lnTo>
                      <a:pt x="483304" y="340495"/>
                    </a:lnTo>
                    <a:cubicBezTo>
                      <a:pt x="506094" y="332400"/>
                      <a:pt x="523125" y="306965"/>
                      <a:pt x="523125" y="280724"/>
                    </a:cubicBezTo>
                    <a:cubicBezTo>
                      <a:pt x="523125" y="257437"/>
                      <a:pt x="510338" y="236798"/>
                      <a:pt x="489746" y="226851"/>
                    </a:cubicBezTo>
                    <a:lnTo>
                      <a:pt x="485477" y="224792"/>
                    </a:lnTo>
                    <a:lnTo>
                      <a:pt x="485025" y="220075"/>
                    </a:lnTo>
                    <a:cubicBezTo>
                      <a:pt x="479659" y="165151"/>
                      <a:pt x="434392" y="123732"/>
                      <a:pt x="379730" y="123732"/>
                    </a:cubicBezTo>
                    <a:lnTo>
                      <a:pt x="371811" y="123871"/>
                    </a:lnTo>
                    <a:lnTo>
                      <a:pt x="369866" y="117952"/>
                    </a:lnTo>
                    <a:cubicBezTo>
                      <a:pt x="349941" y="57489"/>
                      <a:pt x="294241" y="16875"/>
                      <a:pt x="231259" y="16875"/>
                    </a:cubicBezTo>
                    <a:cubicBezTo>
                      <a:pt x="158878" y="16875"/>
                      <a:pt x="96694" y="71415"/>
                      <a:pt x="86607" y="143741"/>
                    </a:cubicBezTo>
                    <a:lnTo>
                      <a:pt x="85902" y="148787"/>
                    </a:lnTo>
                    <a:lnTo>
                      <a:pt x="81105" y="150512"/>
                    </a:lnTo>
                    <a:cubicBezTo>
                      <a:pt x="42690" y="164329"/>
                      <a:pt x="16875" y="201357"/>
                      <a:pt x="16875" y="242658"/>
                    </a:cubicBezTo>
                    <a:cubicBezTo>
                      <a:pt x="16875" y="296608"/>
                      <a:pt x="60294" y="340495"/>
                      <a:pt x="113666" y="340495"/>
                    </a:cubicBezTo>
                    <a:lnTo>
                      <a:pt x="113666" y="357370"/>
                    </a:lnTo>
                    <a:cubicBezTo>
                      <a:pt x="50992" y="357370"/>
                      <a:pt x="0" y="305910"/>
                      <a:pt x="0" y="242658"/>
                    </a:cubicBezTo>
                    <a:cubicBezTo>
                      <a:pt x="0" y="195974"/>
                      <a:pt x="28194" y="153930"/>
                      <a:pt x="70664" y="136455"/>
                    </a:cubicBezTo>
                    <a:cubicBezTo>
                      <a:pt x="83995" y="58316"/>
                      <a:pt x="152170" y="0"/>
                      <a:pt x="231259" y="0"/>
                    </a:cubicBezTo>
                    <a:cubicBezTo>
                      <a:pt x="299523" y="0"/>
                      <a:pt x="360108" y="42719"/>
                      <a:pt x="383881" y="106924"/>
                    </a:cubicBezTo>
                    <a:cubicBezTo>
                      <a:pt x="443876" y="108920"/>
                      <a:pt x="493248" y="153908"/>
                      <a:pt x="501280" y="213853"/>
                    </a:cubicBezTo>
                    <a:cubicBezTo>
                      <a:pt x="525281" y="227315"/>
                      <a:pt x="540000" y="252522"/>
                      <a:pt x="540000" y="280733"/>
                    </a:cubicBezTo>
                    <a:cubicBezTo>
                      <a:pt x="540000" y="314972"/>
                      <a:pt x="517835" y="347034"/>
                      <a:pt x="487308" y="356965"/>
                    </a:cubicBezTo>
                    <a:lnTo>
                      <a:pt x="486038" y="357370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4" name="자유형: 도형 93">
                <a:extLst>
                  <a:ext uri="{FF2B5EF4-FFF2-40B4-BE49-F238E27FC236}">
                    <a16:creationId xmlns:a16="http://schemas.microsoft.com/office/drawing/2014/main" id="{AD7D49F7-C294-F479-C143-E4F8689B9D6A}"/>
                  </a:ext>
                </a:extLst>
              </p:cNvPr>
              <p:cNvSpPr/>
              <p:nvPr/>
            </p:nvSpPr>
            <p:spPr>
              <a:xfrm>
                <a:off x="8027046" y="5297046"/>
                <a:ext cx="105734" cy="107291"/>
              </a:xfrm>
              <a:custGeom>
                <a:avLst/>
                <a:gdLst>
                  <a:gd name="connsiteX0" fmla="*/ 21 w 105734"/>
                  <a:gd name="connsiteY0" fmla="*/ 107291 h 107291"/>
                  <a:gd name="connsiteX1" fmla="*/ 0 w 105734"/>
                  <a:gd name="connsiteY1" fmla="*/ 106422 h 107291"/>
                  <a:gd name="connsiteX2" fmla="*/ 105735 w 105734"/>
                  <a:gd name="connsiteY2" fmla="*/ 0 h 107291"/>
                  <a:gd name="connsiteX3" fmla="*/ 105735 w 105734"/>
                  <a:gd name="connsiteY3" fmla="*/ 16875 h 107291"/>
                  <a:gd name="connsiteX4" fmla="*/ 16871 w 105734"/>
                  <a:gd name="connsiteY4" fmla="*/ 106220 h 107291"/>
                  <a:gd name="connsiteX5" fmla="*/ 16888 w 105734"/>
                  <a:gd name="connsiteY5" fmla="*/ 106890 h 107291"/>
                  <a:gd name="connsiteX6" fmla="*/ 21 w 105734"/>
                  <a:gd name="connsiteY6" fmla="*/ 107291 h 107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734" h="107291">
                    <a:moveTo>
                      <a:pt x="21" y="107291"/>
                    </a:moveTo>
                    <a:lnTo>
                      <a:pt x="0" y="106422"/>
                    </a:lnTo>
                    <a:cubicBezTo>
                      <a:pt x="0" y="47651"/>
                      <a:pt x="47431" y="0"/>
                      <a:pt x="105735" y="0"/>
                    </a:cubicBezTo>
                    <a:lnTo>
                      <a:pt x="105735" y="16875"/>
                    </a:lnTo>
                    <a:cubicBezTo>
                      <a:pt x="56734" y="16875"/>
                      <a:pt x="16871" y="56953"/>
                      <a:pt x="16871" y="106220"/>
                    </a:cubicBezTo>
                    <a:lnTo>
                      <a:pt x="16888" y="106890"/>
                    </a:lnTo>
                    <a:lnTo>
                      <a:pt x="21" y="107291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5" name="자유형: 도형 94">
                <a:extLst>
                  <a:ext uri="{FF2B5EF4-FFF2-40B4-BE49-F238E27FC236}">
                    <a16:creationId xmlns:a16="http://schemas.microsoft.com/office/drawing/2014/main" id="{920AA72E-CFDE-02E4-48DF-E84AE77287FF}"/>
                  </a:ext>
                </a:extLst>
              </p:cNvPr>
              <p:cNvSpPr/>
              <p:nvPr/>
            </p:nvSpPr>
            <p:spPr>
              <a:xfrm>
                <a:off x="7958740" y="5425401"/>
                <a:ext cx="51911" cy="56535"/>
              </a:xfrm>
              <a:custGeom>
                <a:avLst/>
                <a:gdLst>
                  <a:gd name="connsiteX0" fmla="*/ 16875 w 51911"/>
                  <a:gd name="connsiteY0" fmla="*/ 56535 h 56535"/>
                  <a:gd name="connsiteX1" fmla="*/ 0 w 51911"/>
                  <a:gd name="connsiteY1" fmla="*/ 56535 h 56535"/>
                  <a:gd name="connsiteX2" fmla="*/ 49975 w 51911"/>
                  <a:gd name="connsiteY2" fmla="*/ 0 h 56535"/>
                  <a:gd name="connsiteX3" fmla="*/ 51912 w 51911"/>
                  <a:gd name="connsiteY3" fmla="*/ 16765 h 56535"/>
                  <a:gd name="connsiteX4" fmla="*/ 16875 w 51911"/>
                  <a:gd name="connsiteY4" fmla="*/ 56535 h 5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911" h="56535">
                    <a:moveTo>
                      <a:pt x="16875" y="56535"/>
                    </a:moveTo>
                    <a:lnTo>
                      <a:pt x="0" y="56535"/>
                    </a:lnTo>
                    <a:cubicBezTo>
                      <a:pt x="0" y="27595"/>
                      <a:pt x="21486" y="3291"/>
                      <a:pt x="49975" y="0"/>
                    </a:cubicBezTo>
                    <a:lnTo>
                      <a:pt x="51912" y="16765"/>
                    </a:lnTo>
                    <a:cubicBezTo>
                      <a:pt x="31940" y="19069"/>
                      <a:pt x="16875" y="36167"/>
                      <a:pt x="16875" y="56535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0" name="그래픽 164">
              <a:extLst>
                <a:ext uri="{FF2B5EF4-FFF2-40B4-BE49-F238E27FC236}">
                  <a16:creationId xmlns:a16="http://schemas.microsoft.com/office/drawing/2014/main" id="{C576452D-C725-6D2B-AE0A-00F2299AC7A2}"/>
                </a:ext>
              </a:extLst>
            </p:cNvPr>
            <p:cNvGrpSpPr/>
            <p:nvPr/>
          </p:nvGrpSpPr>
          <p:grpSpPr>
            <a:xfrm>
              <a:off x="8042727" y="5413838"/>
              <a:ext cx="326818" cy="329868"/>
              <a:chOff x="8042727" y="5413838"/>
              <a:chExt cx="326818" cy="329868"/>
            </a:xfrm>
            <a:grpFill/>
          </p:grpSpPr>
          <p:sp>
            <p:nvSpPr>
              <p:cNvPr id="91" name="자유형: 도형 90">
                <a:extLst>
                  <a:ext uri="{FF2B5EF4-FFF2-40B4-BE49-F238E27FC236}">
                    <a16:creationId xmlns:a16="http://schemas.microsoft.com/office/drawing/2014/main" id="{974ADC0D-3B2A-56D4-B4CC-8E17A43024DE}"/>
                  </a:ext>
                </a:extLst>
              </p:cNvPr>
              <p:cNvSpPr/>
              <p:nvPr/>
            </p:nvSpPr>
            <p:spPr>
              <a:xfrm>
                <a:off x="8042727" y="5413838"/>
                <a:ext cx="326818" cy="329868"/>
              </a:xfrm>
              <a:custGeom>
                <a:avLst/>
                <a:gdLst>
                  <a:gd name="connsiteX0" fmla="*/ 190236 w 326818"/>
                  <a:gd name="connsiteY0" fmla="*/ 329868 h 329868"/>
                  <a:gd name="connsiteX1" fmla="*/ 131165 w 326818"/>
                  <a:gd name="connsiteY1" fmla="*/ 329868 h 329868"/>
                  <a:gd name="connsiteX2" fmla="*/ 127710 w 326818"/>
                  <a:gd name="connsiteY2" fmla="*/ 287786 h 329868"/>
                  <a:gd name="connsiteX3" fmla="*/ 97597 w 326818"/>
                  <a:gd name="connsiteY3" fmla="*/ 274392 h 329868"/>
                  <a:gd name="connsiteX4" fmla="*/ 66817 w 326818"/>
                  <a:gd name="connsiteY4" fmla="*/ 300683 h 329868"/>
                  <a:gd name="connsiteX5" fmla="*/ 25135 w 326818"/>
                  <a:gd name="connsiteY5" fmla="*/ 258584 h 329868"/>
                  <a:gd name="connsiteX6" fmla="*/ 52123 w 326818"/>
                  <a:gd name="connsiteY6" fmla="*/ 226382 h 329868"/>
                  <a:gd name="connsiteX7" fmla="*/ 40171 w 326818"/>
                  <a:gd name="connsiteY7" fmla="*/ 195290 h 329868"/>
                  <a:gd name="connsiteX8" fmla="*/ 0 w 326818"/>
                  <a:gd name="connsiteY8" fmla="*/ 191907 h 329868"/>
                  <a:gd name="connsiteX9" fmla="*/ 17 w 326818"/>
                  <a:gd name="connsiteY9" fmla="*/ 132469 h 329868"/>
                  <a:gd name="connsiteX10" fmla="*/ 41660 w 326818"/>
                  <a:gd name="connsiteY10" fmla="*/ 128963 h 329868"/>
                  <a:gd name="connsiteX11" fmla="*/ 54996 w 326818"/>
                  <a:gd name="connsiteY11" fmla="*/ 98449 h 329868"/>
                  <a:gd name="connsiteX12" fmla="*/ 28970 w 326818"/>
                  <a:gd name="connsiteY12" fmla="*/ 67386 h 329868"/>
                  <a:gd name="connsiteX13" fmla="*/ 70660 w 326818"/>
                  <a:gd name="connsiteY13" fmla="*/ 25291 h 329868"/>
                  <a:gd name="connsiteX14" fmla="*/ 102579 w 326818"/>
                  <a:gd name="connsiteY14" fmla="*/ 52582 h 329868"/>
                  <a:gd name="connsiteX15" fmla="*/ 133266 w 326818"/>
                  <a:gd name="connsiteY15" fmla="*/ 40580 h 329868"/>
                  <a:gd name="connsiteX16" fmla="*/ 136595 w 326818"/>
                  <a:gd name="connsiteY16" fmla="*/ 0 h 329868"/>
                  <a:gd name="connsiteX17" fmla="*/ 195657 w 326818"/>
                  <a:gd name="connsiteY17" fmla="*/ 0 h 329868"/>
                  <a:gd name="connsiteX18" fmla="*/ 199125 w 326818"/>
                  <a:gd name="connsiteY18" fmla="*/ 42090 h 329868"/>
                  <a:gd name="connsiteX19" fmla="*/ 229234 w 326818"/>
                  <a:gd name="connsiteY19" fmla="*/ 55485 h 329868"/>
                  <a:gd name="connsiteX20" fmla="*/ 260018 w 326818"/>
                  <a:gd name="connsiteY20" fmla="*/ 29173 h 329868"/>
                  <a:gd name="connsiteX21" fmla="*/ 301695 w 326818"/>
                  <a:gd name="connsiteY21" fmla="*/ 71276 h 329868"/>
                  <a:gd name="connsiteX22" fmla="*/ 274717 w 326818"/>
                  <a:gd name="connsiteY22" fmla="*/ 103473 h 329868"/>
                  <a:gd name="connsiteX23" fmla="*/ 286656 w 326818"/>
                  <a:gd name="connsiteY23" fmla="*/ 134582 h 329868"/>
                  <a:gd name="connsiteX24" fmla="*/ 326818 w 326818"/>
                  <a:gd name="connsiteY24" fmla="*/ 137953 h 329868"/>
                  <a:gd name="connsiteX25" fmla="*/ 326810 w 326818"/>
                  <a:gd name="connsiteY25" fmla="*/ 197404 h 329868"/>
                  <a:gd name="connsiteX26" fmla="*/ 285166 w 326818"/>
                  <a:gd name="connsiteY26" fmla="*/ 200914 h 329868"/>
                  <a:gd name="connsiteX27" fmla="*/ 271835 w 326818"/>
                  <a:gd name="connsiteY27" fmla="*/ 231428 h 329868"/>
                  <a:gd name="connsiteX28" fmla="*/ 297856 w 326818"/>
                  <a:gd name="connsiteY28" fmla="*/ 262482 h 329868"/>
                  <a:gd name="connsiteX29" fmla="*/ 256171 w 326818"/>
                  <a:gd name="connsiteY29" fmla="*/ 304577 h 329868"/>
                  <a:gd name="connsiteX30" fmla="*/ 224252 w 326818"/>
                  <a:gd name="connsiteY30" fmla="*/ 277294 h 329868"/>
                  <a:gd name="connsiteX31" fmla="*/ 193560 w 326818"/>
                  <a:gd name="connsiteY31" fmla="*/ 289297 h 329868"/>
                  <a:gd name="connsiteX32" fmla="*/ 190236 w 326818"/>
                  <a:gd name="connsiteY32" fmla="*/ 329868 h 329868"/>
                  <a:gd name="connsiteX33" fmla="*/ 146711 w 326818"/>
                  <a:gd name="connsiteY33" fmla="*/ 312993 h 329868"/>
                  <a:gd name="connsiteX34" fmla="*/ 174686 w 326818"/>
                  <a:gd name="connsiteY34" fmla="*/ 312993 h 329868"/>
                  <a:gd name="connsiteX35" fmla="*/ 177774 w 326818"/>
                  <a:gd name="connsiteY35" fmla="*/ 275311 h 329868"/>
                  <a:gd name="connsiteX36" fmla="*/ 184068 w 326818"/>
                  <a:gd name="connsiteY36" fmla="*/ 274105 h 329868"/>
                  <a:gd name="connsiteX37" fmla="*/ 220733 w 326818"/>
                  <a:gd name="connsiteY37" fmla="*/ 259808 h 329868"/>
                  <a:gd name="connsiteX38" fmla="*/ 225973 w 326818"/>
                  <a:gd name="connsiteY38" fmla="*/ 256568 h 329868"/>
                  <a:gd name="connsiteX39" fmla="*/ 255209 w 326818"/>
                  <a:gd name="connsiteY39" fmla="*/ 281564 h 329868"/>
                  <a:gd name="connsiteX40" fmla="*/ 275041 w 326818"/>
                  <a:gd name="connsiteY40" fmla="*/ 261537 h 329868"/>
                  <a:gd name="connsiteX41" fmla="*/ 250843 w 326818"/>
                  <a:gd name="connsiteY41" fmla="*/ 232660 h 329868"/>
                  <a:gd name="connsiteX42" fmla="*/ 254395 w 326818"/>
                  <a:gd name="connsiteY42" fmla="*/ 227395 h 329868"/>
                  <a:gd name="connsiteX43" fmla="*/ 270312 w 326818"/>
                  <a:gd name="connsiteY43" fmla="*/ 191050 h 329868"/>
                  <a:gd name="connsiteX44" fmla="*/ 271730 w 326818"/>
                  <a:gd name="connsiteY44" fmla="*/ 185115 h 329868"/>
                  <a:gd name="connsiteX45" fmla="*/ 309930 w 326818"/>
                  <a:gd name="connsiteY45" fmla="*/ 181887 h 329868"/>
                  <a:gd name="connsiteX46" fmla="*/ 309939 w 326818"/>
                  <a:gd name="connsiteY46" fmla="*/ 153470 h 329868"/>
                  <a:gd name="connsiteX47" fmla="*/ 272620 w 326818"/>
                  <a:gd name="connsiteY47" fmla="*/ 150344 h 329868"/>
                  <a:gd name="connsiteX48" fmla="*/ 271426 w 326818"/>
                  <a:gd name="connsiteY48" fmla="*/ 144037 h 329868"/>
                  <a:gd name="connsiteX49" fmla="*/ 257247 w 326818"/>
                  <a:gd name="connsiteY49" fmla="*/ 106937 h 329868"/>
                  <a:gd name="connsiteX50" fmla="*/ 254125 w 326818"/>
                  <a:gd name="connsiteY50" fmla="*/ 101773 h 329868"/>
                  <a:gd name="connsiteX51" fmla="*/ 278885 w 326818"/>
                  <a:gd name="connsiteY51" fmla="*/ 72221 h 329868"/>
                  <a:gd name="connsiteX52" fmla="*/ 259061 w 326818"/>
                  <a:gd name="connsiteY52" fmla="*/ 52190 h 329868"/>
                  <a:gd name="connsiteX53" fmla="*/ 230487 w 326818"/>
                  <a:gd name="connsiteY53" fmla="*/ 76608 h 329868"/>
                  <a:gd name="connsiteX54" fmla="*/ 225155 w 326818"/>
                  <a:gd name="connsiteY54" fmla="*/ 72946 h 329868"/>
                  <a:gd name="connsiteX55" fmla="*/ 189211 w 326818"/>
                  <a:gd name="connsiteY55" fmla="*/ 56894 h 329868"/>
                  <a:gd name="connsiteX56" fmla="*/ 183288 w 326818"/>
                  <a:gd name="connsiteY56" fmla="*/ 55460 h 329868"/>
                  <a:gd name="connsiteX57" fmla="*/ 180115 w 326818"/>
                  <a:gd name="connsiteY57" fmla="*/ 16875 h 329868"/>
                  <a:gd name="connsiteX58" fmla="*/ 152141 w 326818"/>
                  <a:gd name="connsiteY58" fmla="*/ 16875 h 329868"/>
                  <a:gd name="connsiteX59" fmla="*/ 149053 w 326818"/>
                  <a:gd name="connsiteY59" fmla="*/ 54565 h 329868"/>
                  <a:gd name="connsiteX60" fmla="*/ 142758 w 326818"/>
                  <a:gd name="connsiteY60" fmla="*/ 55772 h 329868"/>
                  <a:gd name="connsiteX61" fmla="*/ 106089 w 326818"/>
                  <a:gd name="connsiteY61" fmla="*/ 70073 h 329868"/>
                  <a:gd name="connsiteX62" fmla="*/ 100849 w 326818"/>
                  <a:gd name="connsiteY62" fmla="*/ 73309 h 329868"/>
                  <a:gd name="connsiteX63" fmla="*/ 71609 w 326818"/>
                  <a:gd name="connsiteY63" fmla="*/ 48313 h 329868"/>
                  <a:gd name="connsiteX64" fmla="*/ 51772 w 326818"/>
                  <a:gd name="connsiteY64" fmla="*/ 68340 h 329868"/>
                  <a:gd name="connsiteX65" fmla="*/ 75963 w 326818"/>
                  <a:gd name="connsiteY65" fmla="*/ 97217 h 329868"/>
                  <a:gd name="connsiteX66" fmla="*/ 72423 w 326818"/>
                  <a:gd name="connsiteY66" fmla="*/ 102482 h 329868"/>
                  <a:gd name="connsiteX67" fmla="*/ 56497 w 326818"/>
                  <a:gd name="connsiteY67" fmla="*/ 138831 h 329868"/>
                  <a:gd name="connsiteX68" fmla="*/ 55084 w 326818"/>
                  <a:gd name="connsiteY68" fmla="*/ 144766 h 329868"/>
                  <a:gd name="connsiteX69" fmla="*/ 16883 w 326818"/>
                  <a:gd name="connsiteY69" fmla="*/ 147990 h 329868"/>
                  <a:gd name="connsiteX70" fmla="*/ 16875 w 326818"/>
                  <a:gd name="connsiteY70" fmla="*/ 176394 h 329868"/>
                  <a:gd name="connsiteX71" fmla="*/ 54198 w 326818"/>
                  <a:gd name="connsiteY71" fmla="*/ 179537 h 329868"/>
                  <a:gd name="connsiteX72" fmla="*/ 55392 w 326818"/>
                  <a:gd name="connsiteY72" fmla="*/ 185840 h 329868"/>
                  <a:gd name="connsiteX73" fmla="*/ 69580 w 326818"/>
                  <a:gd name="connsiteY73" fmla="*/ 222910 h 329868"/>
                  <a:gd name="connsiteX74" fmla="*/ 72719 w 326818"/>
                  <a:gd name="connsiteY74" fmla="*/ 228078 h 329868"/>
                  <a:gd name="connsiteX75" fmla="*/ 47942 w 326818"/>
                  <a:gd name="connsiteY75" fmla="*/ 257639 h 329868"/>
                  <a:gd name="connsiteX76" fmla="*/ 67770 w 326818"/>
                  <a:gd name="connsiteY76" fmla="*/ 277670 h 329868"/>
                  <a:gd name="connsiteX77" fmla="*/ 96339 w 326818"/>
                  <a:gd name="connsiteY77" fmla="*/ 253268 h 329868"/>
                  <a:gd name="connsiteX78" fmla="*/ 101676 w 326818"/>
                  <a:gd name="connsiteY78" fmla="*/ 256930 h 329868"/>
                  <a:gd name="connsiteX79" fmla="*/ 137624 w 326818"/>
                  <a:gd name="connsiteY79" fmla="*/ 272978 h 329868"/>
                  <a:gd name="connsiteX80" fmla="*/ 143539 w 326818"/>
                  <a:gd name="connsiteY80" fmla="*/ 274417 h 329868"/>
                  <a:gd name="connsiteX81" fmla="*/ 146711 w 326818"/>
                  <a:gd name="connsiteY81" fmla="*/ 312993 h 32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26818" h="329868">
                    <a:moveTo>
                      <a:pt x="190236" y="329868"/>
                    </a:moveTo>
                    <a:lnTo>
                      <a:pt x="131165" y="329868"/>
                    </a:lnTo>
                    <a:lnTo>
                      <a:pt x="127710" y="287786"/>
                    </a:lnTo>
                    <a:cubicBezTo>
                      <a:pt x="117104" y="284660"/>
                      <a:pt x="107021" y="280171"/>
                      <a:pt x="97597" y="274392"/>
                    </a:cubicBezTo>
                    <a:lnTo>
                      <a:pt x="66817" y="300683"/>
                    </a:lnTo>
                    <a:lnTo>
                      <a:pt x="25135" y="258584"/>
                    </a:lnTo>
                    <a:lnTo>
                      <a:pt x="52123" y="226382"/>
                    </a:lnTo>
                    <a:cubicBezTo>
                      <a:pt x="46799" y="216595"/>
                      <a:pt x="42795" y="206179"/>
                      <a:pt x="40171" y="195290"/>
                    </a:cubicBezTo>
                    <a:lnTo>
                      <a:pt x="0" y="191907"/>
                    </a:lnTo>
                    <a:lnTo>
                      <a:pt x="17" y="132469"/>
                    </a:lnTo>
                    <a:lnTo>
                      <a:pt x="41660" y="128963"/>
                    </a:lnTo>
                    <a:cubicBezTo>
                      <a:pt x="44765" y="118226"/>
                      <a:pt x="49233" y="108004"/>
                      <a:pt x="54996" y="98449"/>
                    </a:cubicBezTo>
                    <a:lnTo>
                      <a:pt x="28970" y="67386"/>
                    </a:lnTo>
                    <a:lnTo>
                      <a:pt x="70660" y="25291"/>
                    </a:lnTo>
                    <a:lnTo>
                      <a:pt x="102579" y="52582"/>
                    </a:lnTo>
                    <a:cubicBezTo>
                      <a:pt x="112257" y="47237"/>
                      <a:pt x="122534" y="43217"/>
                      <a:pt x="133266" y="40580"/>
                    </a:cubicBezTo>
                    <a:lnTo>
                      <a:pt x="136595" y="0"/>
                    </a:lnTo>
                    <a:lnTo>
                      <a:pt x="195657" y="0"/>
                    </a:lnTo>
                    <a:lnTo>
                      <a:pt x="199125" y="42090"/>
                    </a:lnTo>
                    <a:cubicBezTo>
                      <a:pt x="209714" y="45212"/>
                      <a:pt x="219805" y="49697"/>
                      <a:pt x="229234" y="55485"/>
                    </a:cubicBezTo>
                    <a:lnTo>
                      <a:pt x="260018" y="29173"/>
                    </a:lnTo>
                    <a:lnTo>
                      <a:pt x="301695" y="71276"/>
                    </a:lnTo>
                    <a:lnTo>
                      <a:pt x="274717" y="103473"/>
                    </a:lnTo>
                    <a:cubicBezTo>
                      <a:pt x="280041" y="113273"/>
                      <a:pt x="284036" y="123698"/>
                      <a:pt x="286656" y="134582"/>
                    </a:cubicBezTo>
                    <a:lnTo>
                      <a:pt x="326818" y="137953"/>
                    </a:lnTo>
                    <a:lnTo>
                      <a:pt x="326810" y="197404"/>
                    </a:lnTo>
                    <a:lnTo>
                      <a:pt x="285166" y="200914"/>
                    </a:lnTo>
                    <a:cubicBezTo>
                      <a:pt x="282061" y="211663"/>
                      <a:pt x="277594" y="221885"/>
                      <a:pt x="271835" y="231428"/>
                    </a:cubicBezTo>
                    <a:lnTo>
                      <a:pt x="297856" y="262482"/>
                    </a:lnTo>
                    <a:lnTo>
                      <a:pt x="256171" y="304577"/>
                    </a:lnTo>
                    <a:lnTo>
                      <a:pt x="224252" y="277294"/>
                    </a:lnTo>
                    <a:cubicBezTo>
                      <a:pt x="214561" y="282644"/>
                      <a:pt x="204289" y="286664"/>
                      <a:pt x="193560" y="289297"/>
                    </a:cubicBezTo>
                    <a:lnTo>
                      <a:pt x="190236" y="329868"/>
                    </a:lnTo>
                    <a:close/>
                    <a:moveTo>
                      <a:pt x="146711" y="312993"/>
                    </a:moveTo>
                    <a:lnTo>
                      <a:pt x="174686" y="312993"/>
                    </a:lnTo>
                    <a:lnTo>
                      <a:pt x="177774" y="275311"/>
                    </a:lnTo>
                    <a:lnTo>
                      <a:pt x="184068" y="274105"/>
                    </a:lnTo>
                    <a:cubicBezTo>
                      <a:pt x="197079" y="271607"/>
                      <a:pt x="209423" y="266798"/>
                      <a:pt x="220733" y="259808"/>
                    </a:cubicBezTo>
                    <a:lnTo>
                      <a:pt x="225973" y="256568"/>
                    </a:lnTo>
                    <a:lnTo>
                      <a:pt x="255209" y="281564"/>
                    </a:lnTo>
                    <a:lnTo>
                      <a:pt x="275041" y="261537"/>
                    </a:lnTo>
                    <a:lnTo>
                      <a:pt x="250843" y="232660"/>
                    </a:lnTo>
                    <a:lnTo>
                      <a:pt x="254395" y="227395"/>
                    </a:lnTo>
                    <a:cubicBezTo>
                      <a:pt x="261845" y="216329"/>
                      <a:pt x="267199" y="204103"/>
                      <a:pt x="270312" y="191050"/>
                    </a:cubicBezTo>
                    <a:lnTo>
                      <a:pt x="271730" y="185115"/>
                    </a:lnTo>
                    <a:lnTo>
                      <a:pt x="309930" y="181887"/>
                    </a:lnTo>
                    <a:lnTo>
                      <a:pt x="309939" y="153470"/>
                    </a:lnTo>
                    <a:lnTo>
                      <a:pt x="272620" y="150344"/>
                    </a:lnTo>
                    <a:lnTo>
                      <a:pt x="271426" y="144037"/>
                    </a:lnTo>
                    <a:cubicBezTo>
                      <a:pt x="268937" y="130836"/>
                      <a:pt x="264165" y="118357"/>
                      <a:pt x="257247" y="106937"/>
                    </a:cubicBezTo>
                    <a:lnTo>
                      <a:pt x="254125" y="101773"/>
                    </a:lnTo>
                    <a:lnTo>
                      <a:pt x="278885" y="72221"/>
                    </a:lnTo>
                    <a:lnTo>
                      <a:pt x="259061" y="52190"/>
                    </a:lnTo>
                    <a:lnTo>
                      <a:pt x="230487" y="76608"/>
                    </a:lnTo>
                    <a:lnTo>
                      <a:pt x="225155" y="72946"/>
                    </a:lnTo>
                    <a:cubicBezTo>
                      <a:pt x="214186" y="65424"/>
                      <a:pt x="202091" y="60024"/>
                      <a:pt x="189211" y="56894"/>
                    </a:cubicBezTo>
                    <a:lnTo>
                      <a:pt x="183288" y="55460"/>
                    </a:lnTo>
                    <a:lnTo>
                      <a:pt x="180115" y="16875"/>
                    </a:lnTo>
                    <a:lnTo>
                      <a:pt x="152141" y="16875"/>
                    </a:lnTo>
                    <a:lnTo>
                      <a:pt x="149053" y="54565"/>
                    </a:lnTo>
                    <a:lnTo>
                      <a:pt x="142758" y="55772"/>
                    </a:lnTo>
                    <a:cubicBezTo>
                      <a:pt x="129722" y="58282"/>
                      <a:pt x="117383" y="63091"/>
                      <a:pt x="106089" y="70073"/>
                    </a:cubicBezTo>
                    <a:lnTo>
                      <a:pt x="100849" y="73309"/>
                    </a:lnTo>
                    <a:lnTo>
                      <a:pt x="71609" y="48313"/>
                    </a:lnTo>
                    <a:lnTo>
                      <a:pt x="51772" y="68340"/>
                    </a:lnTo>
                    <a:lnTo>
                      <a:pt x="75963" y="97217"/>
                    </a:lnTo>
                    <a:lnTo>
                      <a:pt x="72423" y="102482"/>
                    </a:lnTo>
                    <a:cubicBezTo>
                      <a:pt x="64960" y="113573"/>
                      <a:pt x="59602" y="125803"/>
                      <a:pt x="56497" y="138831"/>
                    </a:cubicBezTo>
                    <a:lnTo>
                      <a:pt x="55084" y="144766"/>
                    </a:lnTo>
                    <a:lnTo>
                      <a:pt x="16883" y="147990"/>
                    </a:lnTo>
                    <a:lnTo>
                      <a:pt x="16875" y="176394"/>
                    </a:lnTo>
                    <a:lnTo>
                      <a:pt x="54198" y="179537"/>
                    </a:lnTo>
                    <a:lnTo>
                      <a:pt x="55392" y="185840"/>
                    </a:lnTo>
                    <a:cubicBezTo>
                      <a:pt x="57885" y="199045"/>
                      <a:pt x="62661" y="211515"/>
                      <a:pt x="69580" y="222910"/>
                    </a:cubicBezTo>
                    <a:lnTo>
                      <a:pt x="72719" y="228078"/>
                    </a:lnTo>
                    <a:lnTo>
                      <a:pt x="47942" y="257639"/>
                    </a:lnTo>
                    <a:lnTo>
                      <a:pt x="67770" y="277670"/>
                    </a:lnTo>
                    <a:lnTo>
                      <a:pt x="96339" y="253268"/>
                    </a:lnTo>
                    <a:lnTo>
                      <a:pt x="101676" y="256930"/>
                    </a:lnTo>
                    <a:cubicBezTo>
                      <a:pt x="112628" y="264444"/>
                      <a:pt x="124719" y="269848"/>
                      <a:pt x="137624" y="272978"/>
                    </a:cubicBezTo>
                    <a:lnTo>
                      <a:pt x="143539" y="274417"/>
                    </a:lnTo>
                    <a:lnTo>
                      <a:pt x="146711" y="312993"/>
                    </a:ln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92" name="자유형: 도형 91">
                <a:extLst>
                  <a:ext uri="{FF2B5EF4-FFF2-40B4-BE49-F238E27FC236}">
                    <a16:creationId xmlns:a16="http://schemas.microsoft.com/office/drawing/2014/main" id="{F29EABCD-99A7-B316-9F14-3163ACAA005D}"/>
                  </a:ext>
                </a:extLst>
              </p:cNvPr>
              <p:cNvSpPr/>
              <p:nvPr/>
            </p:nvSpPr>
            <p:spPr>
              <a:xfrm>
                <a:off x="8137915" y="5509966"/>
                <a:ext cx="136442" cy="137619"/>
              </a:xfrm>
              <a:custGeom>
                <a:avLst/>
                <a:gdLst>
                  <a:gd name="connsiteX0" fmla="*/ 68217 w 136442"/>
                  <a:gd name="connsiteY0" fmla="*/ 137620 h 137619"/>
                  <a:gd name="connsiteX1" fmla="*/ 0 w 136442"/>
                  <a:gd name="connsiteY1" fmla="*/ 68812 h 137619"/>
                  <a:gd name="connsiteX2" fmla="*/ 68217 w 136442"/>
                  <a:gd name="connsiteY2" fmla="*/ 0 h 137619"/>
                  <a:gd name="connsiteX3" fmla="*/ 136443 w 136442"/>
                  <a:gd name="connsiteY3" fmla="*/ 68812 h 137619"/>
                  <a:gd name="connsiteX4" fmla="*/ 68217 w 136442"/>
                  <a:gd name="connsiteY4" fmla="*/ 137620 h 137619"/>
                  <a:gd name="connsiteX5" fmla="*/ 68217 w 136442"/>
                  <a:gd name="connsiteY5" fmla="*/ 16879 h 137619"/>
                  <a:gd name="connsiteX6" fmla="*/ 16875 w 136442"/>
                  <a:gd name="connsiteY6" fmla="*/ 68816 h 137619"/>
                  <a:gd name="connsiteX7" fmla="*/ 68217 w 136442"/>
                  <a:gd name="connsiteY7" fmla="*/ 120749 h 137619"/>
                  <a:gd name="connsiteX8" fmla="*/ 119568 w 136442"/>
                  <a:gd name="connsiteY8" fmla="*/ 68816 h 137619"/>
                  <a:gd name="connsiteX9" fmla="*/ 68217 w 136442"/>
                  <a:gd name="connsiteY9" fmla="*/ 16879 h 137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442" h="137619">
                    <a:moveTo>
                      <a:pt x="68217" y="137620"/>
                    </a:moveTo>
                    <a:cubicBezTo>
                      <a:pt x="30603" y="137620"/>
                      <a:pt x="0" y="106755"/>
                      <a:pt x="0" y="68812"/>
                    </a:cubicBezTo>
                    <a:cubicBezTo>
                      <a:pt x="0" y="30869"/>
                      <a:pt x="30603" y="0"/>
                      <a:pt x="68217" y="0"/>
                    </a:cubicBezTo>
                    <a:cubicBezTo>
                      <a:pt x="105840" y="0"/>
                      <a:pt x="136443" y="30864"/>
                      <a:pt x="136443" y="68812"/>
                    </a:cubicBezTo>
                    <a:cubicBezTo>
                      <a:pt x="136443" y="106755"/>
                      <a:pt x="105840" y="137620"/>
                      <a:pt x="68217" y="137620"/>
                    </a:cubicBezTo>
                    <a:close/>
                    <a:moveTo>
                      <a:pt x="68217" y="16879"/>
                    </a:moveTo>
                    <a:cubicBezTo>
                      <a:pt x="39909" y="16879"/>
                      <a:pt x="16875" y="40175"/>
                      <a:pt x="16875" y="68816"/>
                    </a:cubicBezTo>
                    <a:cubicBezTo>
                      <a:pt x="16875" y="97449"/>
                      <a:pt x="39905" y="120749"/>
                      <a:pt x="68217" y="120749"/>
                    </a:cubicBezTo>
                    <a:cubicBezTo>
                      <a:pt x="96538" y="120749"/>
                      <a:pt x="119568" y="97453"/>
                      <a:pt x="119568" y="68816"/>
                    </a:cubicBezTo>
                    <a:cubicBezTo>
                      <a:pt x="119568" y="40179"/>
                      <a:pt x="96538" y="16879"/>
                      <a:pt x="68217" y="16879"/>
                    </a:cubicBezTo>
                    <a:close/>
                  </a:path>
                </a:pathLst>
              </a:custGeom>
              <a:grpFill/>
              <a:ln w="18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ACA2484-3619-A61C-93B1-E7BFF3B980B6}"/>
              </a:ext>
            </a:extLst>
          </p:cNvPr>
          <p:cNvSpPr txBox="1"/>
          <p:nvPr/>
        </p:nvSpPr>
        <p:spPr>
          <a:xfrm>
            <a:off x="2223079" y="814165"/>
            <a:ext cx="774583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3600" spc="-15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페이퍼로지 8 ExtraBold" pitchFamily="2" charset="-127"/>
                <a:ea typeface="페이퍼로지 8 ExtraBold" pitchFamily="2" charset="-127"/>
              </a:rPr>
              <a:t>좋은 예술가는 베끼고 위대한 예술가는 훔친다</a:t>
            </a:r>
          </a:p>
        </p:txBody>
      </p:sp>
      <p:pic>
        <p:nvPicPr>
          <p:cNvPr id="44" name="Picture 2" descr="혁신의 아이콘 '스티브잡스'가 쓴 드라마들">
            <a:extLst>
              <a:ext uri="{FF2B5EF4-FFF2-40B4-BE49-F238E27FC236}">
                <a16:creationId xmlns:a16="http://schemas.microsoft.com/office/drawing/2014/main" id="{3FE7F11D-9C18-43E7-8C34-198F9CB7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51" y="2125020"/>
            <a:ext cx="1285540" cy="16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실패 연구] 구글 떠나는 '아이팟 아버지' 토니 파델 아이팟 개발 후 스마트홈 업체 '네스트' 창업 구글에 합류한 뒤 혁신 제품 못 내">
            <a:extLst>
              <a:ext uri="{FF2B5EF4-FFF2-40B4-BE49-F238E27FC236}">
                <a16:creationId xmlns:a16="http://schemas.microsoft.com/office/drawing/2014/main" id="{CF52E131-3811-467F-AC47-E9789853B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286" y="2125020"/>
            <a:ext cx="1263982" cy="167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34CE0B8-E59E-4C36-B9FE-1C551850875F}"/>
              </a:ext>
            </a:extLst>
          </p:cNvPr>
          <p:cNvSpPr txBox="1"/>
          <p:nvPr/>
        </p:nvSpPr>
        <p:spPr>
          <a:xfrm>
            <a:off x="7752646" y="2302602"/>
            <a:ext cx="359160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 latinLnBrk="0">
              <a:defRPr/>
            </a:pP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20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00000"/>
                </a:solidFill>
                <a:latin typeface="페이퍼로지 5 Medium" pitchFamily="2" charset="-127"/>
                <a:ea typeface="페이퍼로지 5 Medium" pitchFamily="2" charset="-127"/>
              </a:rPr>
              <a:t>BUT </a:t>
            </a:r>
            <a:r>
              <a:rPr lang="ko-KR" altLang="en-US" sz="2000" kern="0" dirty="0">
                <a:latin typeface="+mn-ea"/>
              </a:rPr>
              <a:t>스티브 잡스의 창조적 역량의 산문이 아닌</a:t>
            </a:r>
            <a:r>
              <a:rPr lang="en-US" altLang="ko-KR" sz="2000" kern="0" dirty="0">
                <a:latin typeface="+mn-ea"/>
              </a:rPr>
              <a:t> </a:t>
            </a:r>
            <a:r>
              <a:rPr lang="ko-KR" altLang="en-US" sz="2000" kern="0" dirty="0">
                <a:latin typeface="+mn-ea"/>
              </a:rPr>
              <a:t>외부 </a:t>
            </a:r>
            <a:r>
              <a:rPr lang="en-US" altLang="ko-KR" sz="2000" kern="0" dirty="0">
                <a:latin typeface="+mn-ea"/>
              </a:rPr>
              <a:t>IT </a:t>
            </a:r>
            <a:r>
              <a:rPr lang="ko-KR" altLang="en-US" sz="2000" kern="0" dirty="0">
                <a:latin typeface="+mn-ea"/>
              </a:rPr>
              <a:t>프리랜서 </a:t>
            </a:r>
            <a:r>
              <a:rPr lang="en-US" altLang="ko-KR" sz="2000" kern="0" dirty="0">
                <a:latin typeface="+mn-ea"/>
              </a:rPr>
              <a:t>“</a:t>
            </a:r>
            <a:r>
              <a:rPr lang="ko-KR" altLang="en-US" sz="2000" kern="0" dirty="0">
                <a:latin typeface="+mn-ea"/>
              </a:rPr>
              <a:t>토니 </a:t>
            </a:r>
            <a:r>
              <a:rPr lang="ko-KR" altLang="en-US" sz="2000" kern="0" dirty="0" err="1">
                <a:latin typeface="+mn-ea"/>
              </a:rPr>
              <a:t>파델</a:t>
            </a:r>
            <a:r>
              <a:rPr lang="en-US" altLang="ko-KR" sz="2000" kern="0" dirty="0">
                <a:latin typeface="+mn-ea"/>
              </a:rPr>
              <a:t>”</a:t>
            </a:r>
            <a:r>
              <a:rPr lang="ko-KR" altLang="en-US" sz="2000" kern="0" dirty="0">
                <a:latin typeface="+mn-ea"/>
              </a:rPr>
              <a:t>이 아이팟과 아이튠즈의 아이디어를 애플에 소개</a:t>
            </a:r>
            <a:endParaRPr lang="en-US" altLang="ko-KR" sz="2000" kern="0" dirty="0">
              <a:latin typeface="+mn-ea"/>
            </a:endParaRPr>
          </a:p>
        </p:txBody>
      </p:sp>
      <p:pic>
        <p:nvPicPr>
          <p:cNvPr id="1026" name="Picture 2" descr="2007년 애플 아이폰 개발 주역들. &lt;빌드&gt;의 저자 토니 퍼델(왼쪽부터), 조니 아이브, 스티브 잡스.  한경DB ">
            <a:extLst>
              <a:ext uri="{FF2B5EF4-FFF2-40B4-BE49-F238E27FC236}">
                <a16:creationId xmlns:a16="http://schemas.microsoft.com/office/drawing/2014/main" id="{FE97134E-49B6-44CC-89C8-D3054820B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24" y="4535258"/>
            <a:ext cx="1327767" cy="155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애플의 50년 전 디자이너, 디터 람스(Dieter Rams) - YouTube">
            <a:extLst>
              <a:ext uri="{FF2B5EF4-FFF2-40B4-BE49-F238E27FC236}">
                <a16:creationId xmlns:a16="http://schemas.microsoft.com/office/drawing/2014/main" id="{B42BEDF5-0EF0-4FDE-8BB0-BDF760B01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4" t="4697" r="14434"/>
          <a:stretch/>
        </p:blipFill>
        <p:spPr bwMode="auto">
          <a:xfrm>
            <a:off x="6291673" y="4515443"/>
            <a:ext cx="1427762" cy="149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4D845C1-E940-44E5-9C0A-B785118C7F29}"/>
              </a:ext>
            </a:extLst>
          </p:cNvPr>
          <p:cNvSpPr txBox="1"/>
          <p:nvPr/>
        </p:nvSpPr>
        <p:spPr>
          <a:xfrm>
            <a:off x="7876585" y="4612825"/>
            <a:ext cx="338874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800" latinLnBrk="0">
              <a:defRPr/>
            </a:pPr>
            <a:r>
              <a:rPr lang="ko-KR" altLang="en-US" sz="2000" kern="0" dirty="0">
                <a:latin typeface="+mn-ea"/>
              </a:rPr>
              <a:t>미니멀리즘 디자인은 </a:t>
            </a:r>
            <a:r>
              <a:rPr lang="ko-KR" altLang="en-US" sz="2000" kern="0" dirty="0" err="1">
                <a:latin typeface="+mn-ea"/>
              </a:rPr>
              <a:t>디터</a:t>
            </a:r>
            <a:r>
              <a:rPr lang="ko-KR" altLang="en-US" sz="2000" kern="0" dirty="0">
                <a:latin typeface="+mn-ea"/>
              </a:rPr>
              <a:t> </a:t>
            </a:r>
            <a:r>
              <a:rPr lang="ko-KR" altLang="en-US" sz="2000" kern="0" dirty="0" err="1">
                <a:latin typeface="+mn-ea"/>
              </a:rPr>
              <a:t>람스가</a:t>
            </a:r>
            <a:r>
              <a:rPr lang="ko-KR" altLang="en-US" sz="2000" kern="0" dirty="0">
                <a:latin typeface="+mn-ea"/>
              </a:rPr>
              <a:t> </a:t>
            </a:r>
            <a:endParaRPr lang="en-US" altLang="ko-KR" sz="2000" kern="0" dirty="0">
              <a:latin typeface="+mn-ea"/>
            </a:endParaRPr>
          </a:p>
          <a:p>
            <a:pPr defTabSz="685800" latinLnBrk="0">
              <a:defRPr/>
            </a:pPr>
            <a:r>
              <a:rPr lang="en-US" altLang="ko-KR" sz="2000" kern="0" dirty="0">
                <a:latin typeface="+mn-ea"/>
              </a:rPr>
              <a:t>1960 ~ 70</a:t>
            </a:r>
            <a:r>
              <a:rPr lang="ko-KR" altLang="en-US" sz="2000" kern="0" dirty="0">
                <a:latin typeface="+mn-ea"/>
              </a:rPr>
              <a:t>년대 독일 가전기업 </a:t>
            </a:r>
            <a:endParaRPr lang="en-US" altLang="ko-KR" sz="2000" kern="0" dirty="0">
              <a:latin typeface="+mn-ea"/>
            </a:endParaRPr>
          </a:p>
          <a:p>
            <a:pPr defTabSz="685800" latinLnBrk="0">
              <a:defRPr/>
            </a:pPr>
            <a:r>
              <a:rPr lang="en-US" altLang="ko-KR" sz="2000" kern="0" dirty="0">
                <a:latin typeface="+mn-ea"/>
              </a:rPr>
              <a:t>Braun</a:t>
            </a:r>
            <a:r>
              <a:rPr lang="ko-KR" altLang="en-US" sz="2000" kern="0" dirty="0">
                <a:latin typeface="+mn-ea"/>
              </a:rPr>
              <a:t>에서 디자인 한 것의 </a:t>
            </a:r>
            <a:endParaRPr lang="en-US" altLang="ko-KR" sz="2000" kern="0" dirty="0">
              <a:latin typeface="+mn-ea"/>
            </a:endParaRPr>
          </a:p>
          <a:p>
            <a:pPr defTabSz="685800" latinLnBrk="0">
              <a:defRPr/>
            </a:pPr>
            <a:r>
              <a:rPr lang="ko-KR" altLang="en-US" sz="2000" kern="0" dirty="0">
                <a:latin typeface="+mn-ea"/>
              </a:rPr>
              <a:t>컨셉을 따 온 것</a:t>
            </a:r>
            <a:endParaRPr lang="en-US" altLang="ko-KR" sz="20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011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99732AC-482B-35EB-89AE-7C219C1D5357}"/>
              </a:ext>
            </a:extLst>
          </p:cNvPr>
          <p:cNvSpPr/>
          <p:nvPr/>
        </p:nvSpPr>
        <p:spPr>
          <a:xfrm>
            <a:off x="4388122" y="1908876"/>
            <a:ext cx="3415757" cy="4404283"/>
          </a:xfrm>
          <a:prstGeom prst="roundRect">
            <a:avLst>
              <a:gd name="adj" fmla="val 203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1BD7A6-D784-1903-B5EB-C533E9EEB505}"/>
              </a:ext>
            </a:extLst>
          </p:cNvPr>
          <p:cNvSpPr txBox="1"/>
          <p:nvPr/>
        </p:nvSpPr>
        <p:spPr>
          <a:xfrm>
            <a:off x="4696615" y="2206491"/>
            <a:ext cx="3321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02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1545BA8-C607-E5D6-8CFC-947F69B60101}"/>
              </a:ext>
            </a:extLst>
          </p:cNvPr>
          <p:cNvCxnSpPr/>
          <p:nvPr/>
        </p:nvCxnSpPr>
        <p:spPr>
          <a:xfrm>
            <a:off x="4696615" y="2676189"/>
            <a:ext cx="9897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153A0D8-2B72-581C-FEED-BB7B2BECDC5D}"/>
              </a:ext>
            </a:extLst>
          </p:cNvPr>
          <p:cNvSpPr txBox="1"/>
          <p:nvPr/>
        </p:nvSpPr>
        <p:spPr>
          <a:xfrm>
            <a:off x="4696615" y="2888340"/>
            <a:ext cx="25718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디터람스의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 디자인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10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계명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29CFA90D-405D-A5A9-2B83-B2021077429A}"/>
              </a:ext>
            </a:extLst>
          </p:cNvPr>
          <p:cNvSpPr/>
          <p:nvPr/>
        </p:nvSpPr>
        <p:spPr>
          <a:xfrm>
            <a:off x="8053138" y="1908876"/>
            <a:ext cx="3415757" cy="4404283"/>
          </a:xfrm>
          <a:prstGeom prst="roundRect">
            <a:avLst>
              <a:gd name="adj" fmla="val 203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EFCAD0-EC00-B4FB-F23A-A050D9D079F5}"/>
              </a:ext>
            </a:extLst>
          </p:cNvPr>
          <p:cNvSpPr txBox="1"/>
          <p:nvPr/>
        </p:nvSpPr>
        <p:spPr>
          <a:xfrm>
            <a:off x="8361631" y="2206491"/>
            <a:ext cx="3337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03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29FF16D-1BC5-54C7-B30F-3BCD046BCB24}"/>
              </a:ext>
            </a:extLst>
          </p:cNvPr>
          <p:cNvCxnSpPr/>
          <p:nvPr/>
        </p:nvCxnSpPr>
        <p:spPr>
          <a:xfrm>
            <a:off x="8361631" y="2676189"/>
            <a:ext cx="98970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54F9DBF-FCD7-E29B-178E-C63D2E2D8F70}"/>
              </a:ext>
            </a:extLst>
          </p:cNvPr>
          <p:cNvSpPr txBox="1"/>
          <p:nvPr/>
        </p:nvSpPr>
        <p:spPr>
          <a:xfrm>
            <a:off x="8361631" y="2888340"/>
            <a:ext cx="28754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Apple  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수석 디자이너 </a:t>
            </a:r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페이퍼로지 8 ExtraBold" pitchFamily="2" charset="-127"/>
                <a:ea typeface="페이퍼로지 8 ExtraBold" pitchFamily="2" charset="-127"/>
              </a:rPr>
              <a:t>조나단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F9EDB1-BAD3-E1A1-01BF-52E0D5AC5081}"/>
              </a:ext>
            </a:extLst>
          </p:cNvPr>
          <p:cNvSpPr txBox="1"/>
          <p:nvPr/>
        </p:nvSpPr>
        <p:spPr>
          <a:xfrm>
            <a:off x="697706" y="792004"/>
            <a:ext cx="27849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3600" spc="-15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디터람스의</a:t>
            </a:r>
            <a:r>
              <a:rPr lang="ko-KR" altLang="en-US" dirty="0">
                <a:ln>
                  <a:solidFill>
                    <a:srgbClr val="F2F2F2">
                      <a:shade val="50000"/>
                      <a:alpha val="0"/>
                    </a:srgbClr>
                  </a:solidFill>
                </a:ln>
                <a:latin typeface="페이퍼로지 8 ExtraBold" pitchFamily="2" charset="-127"/>
                <a:ea typeface="페이퍼로지 8 ExtraBold" pitchFamily="2" charset="-127"/>
              </a:rPr>
              <a:t> 유산</a:t>
            </a:r>
            <a:endParaRPr kumimoji="0" lang="ko-KR" altLang="en-US" sz="3600" b="0" i="0" u="none" strike="noStrike" kern="1200" cap="none" spc="-151" normalizeH="0" baseline="0" noProof="0" dirty="0">
              <a:ln>
                <a:solidFill>
                  <a:srgbClr val="F2F2F2">
                    <a:shade val="50000"/>
                    <a:alpha val="0"/>
                  </a:srgbClr>
                </a:solidFill>
              </a:ln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  <a:cs typeface="+mn-cs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877B026-3870-ADDF-A86C-962C8855C23B}"/>
              </a:ext>
            </a:extLst>
          </p:cNvPr>
          <p:cNvSpPr/>
          <p:nvPr/>
        </p:nvSpPr>
        <p:spPr>
          <a:xfrm>
            <a:off x="723106" y="1908876"/>
            <a:ext cx="3415757" cy="4404283"/>
          </a:xfrm>
          <a:prstGeom prst="roundRect">
            <a:avLst>
              <a:gd name="adj" fmla="val 2036"/>
            </a:avLst>
          </a:prstGeom>
          <a:solidFill>
            <a:schemeClr val="bg1"/>
          </a:solidFill>
          <a:ln>
            <a:noFill/>
          </a:ln>
          <a:effectLst>
            <a:outerShdw blurRad="127000" dist="635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9B70C-3FD5-8AD4-9D42-4E8802F3405F}"/>
              </a:ext>
            </a:extLst>
          </p:cNvPr>
          <p:cNvSpPr txBox="1"/>
          <p:nvPr/>
        </p:nvSpPr>
        <p:spPr>
          <a:xfrm>
            <a:off x="1031599" y="2206491"/>
            <a:ext cx="3225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01</a:t>
            </a:r>
            <a:endParaRPr lang="ko-KR" altLang="en-US" sz="20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2"/>
              </a:solidFill>
              <a:latin typeface="페이퍼로지 8 ExtraBold" pitchFamily="2" charset="-127"/>
              <a:ea typeface="페이퍼로지 8 ExtraBold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993374B-7094-771C-8C11-A6AD7310AA5B}"/>
              </a:ext>
            </a:extLst>
          </p:cNvPr>
          <p:cNvCxnSpPr/>
          <p:nvPr/>
        </p:nvCxnSpPr>
        <p:spPr>
          <a:xfrm>
            <a:off x="1031599" y="2676189"/>
            <a:ext cx="989706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ACE83E-99B9-B915-2181-D5449E1B3A72}"/>
              </a:ext>
            </a:extLst>
          </p:cNvPr>
          <p:cNvSpPr txBox="1"/>
          <p:nvPr/>
        </p:nvSpPr>
        <p:spPr>
          <a:xfrm>
            <a:off x="1031599" y="2888340"/>
            <a:ext cx="28421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2000" spc="-8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비트루비우스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lang="en-US" altLang="ko-KR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3</a:t>
            </a:r>
            <a:r>
              <a:rPr lang="ko-KR" altLang="en-US" sz="2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2"/>
                </a:solidFill>
                <a:latin typeface="페이퍼로지 8 ExtraBold" pitchFamily="2" charset="-127"/>
                <a:ea typeface="페이퍼로지 8 ExtraBold" pitchFamily="2" charset="-127"/>
              </a:rPr>
              <a:t>가지 일반원칙</a:t>
            </a:r>
          </a:p>
        </p:txBody>
      </p:sp>
      <p:pic>
        <p:nvPicPr>
          <p:cNvPr id="8" name="그림 개체 틀 7" descr="건물, 야외, 보행자, 길이(가) 표시된 사진&#10;&#10;자동 생성된 설명">
            <a:extLst>
              <a:ext uri="{FF2B5EF4-FFF2-40B4-BE49-F238E27FC236}">
                <a16:creationId xmlns:a16="http://schemas.microsoft.com/office/drawing/2014/main" id="{14CD202A-8543-CEF1-EFDD-E95E2D8C769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94DB9-245E-401C-8421-2A5A2BB6B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18" y="3383686"/>
            <a:ext cx="2770732" cy="10247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24CBA8-2236-45FF-83E2-44DADDA8C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249" y="4532279"/>
            <a:ext cx="3216360" cy="14829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30798F-37DC-49A9-8E3C-0EEBE3FEB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982" y="3742834"/>
            <a:ext cx="3140068" cy="22723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0F38FB-FE09-4054-BEFE-7247E6034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366" y="3352899"/>
            <a:ext cx="3071267" cy="164536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1CDC6CE-AEEA-4A08-8E0D-87F2F7CA78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0366" y="5096212"/>
            <a:ext cx="3071267" cy="109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70277"/>
      </p:ext>
    </p:extLst>
  </p:cSld>
  <p:clrMapOvr>
    <a:masterClrMapping/>
  </p:clrMapOvr>
</p:sld>
</file>

<file path=ppt/theme/theme1.xml><?xml version="1.0" encoding="utf-8"?>
<a:theme xmlns:a="http://schemas.openxmlformats.org/drawingml/2006/main" name="미스터 피피티 02">
  <a:themeElements>
    <a:clrScheme name="미스터 피피티 02_BLUE">
      <a:dk1>
        <a:sysClr val="windowText" lastClr="000000"/>
      </a:dk1>
      <a:lt1>
        <a:sysClr val="window" lastClr="FFFFFF"/>
      </a:lt1>
      <a:dk2>
        <a:srgbClr val="FFFF00"/>
      </a:dk2>
      <a:lt2>
        <a:srgbClr val="FFFF00"/>
      </a:lt2>
      <a:accent1>
        <a:srgbClr val="F2F2F2"/>
      </a:accent1>
      <a:accent2>
        <a:srgbClr val="262626"/>
      </a:accent2>
      <a:accent3>
        <a:srgbClr val="2269F7"/>
      </a:accent3>
      <a:accent4>
        <a:srgbClr val="FFFF00"/>
      </a:accent4>
      <a:accent5>
        <a:srgbClr val="FFFF00"/>
      </a:accent5>
      <a:accent6>
        <a:srgbClr val="FFFF00"/>
      </a:accent6>
      <a:hlink>
        <a:srgbClr val="0563C1"/>
      </a:hlink>
      <a:folHlink>
        <a:srgbClr val="954F72"/>
      </a:folHlink>
    </a:clrScheme>
    <a:fontScheme name="Custom 2">
      <a:majorFont>
        <a:latin typeface="페이퍼로지 8 ExtraBold"/>
        <a:ea typeface="페이퍼로지 8 ExtraBold"/>
        <a:cs typeface=""/>
      </a:majorFont>
      <a:minorFont>
        <a:latin typeface="페이퍼로지 5 Medium"/>
        <a:ea typeface="페이퍼로지 5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f8b04b1-2182-4f7d-b6e2-c184ae7aedc5">
      <Terms xmlns="http://schemas.microsoft.com/office/infopath/2007/PartnerControls"/>
    </lcf76f155ced4ddcb4097134ff3c332f>
    <TaxCatchAll xmlns="a284b5e2-a014-447d-bef5-fb0af5b3093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19864610C2B54F8DD4AFFAA1623265" ma:contentTypeVersion="13" ma:contentTypeDescription="Create a new document." ma:contentTypeScope="" ma:versionID="db848a5ac448044515dc56f938f1e24c">
  <xsd:schema xmlns:xsd="http://www.w3.org/2001/XMLSchema" xmlns:xs="http://www.w3.org/2001/XMLSchema" xmlns:p="http://schemas.microsoft.com/office/2006/metadata/properties" xmlns:ns2="6f8b04b1-2182-4f7d-b6e2-c184ae7aedc5" xmlns:ns3="a284b5e2-a014-447d-bef5-fb0af5b3093c" targetNamespace="http://schemas.microsoft.com/office/2006/metadata/properties" ma:root="true" ma:fieldsID="1b527c1c27f0d6a8c013b20b71fe9cd4" ns2:_="" ns3:_="">
    <xsd:import namespace="6f8b04b1-2182-4f7d-b6e2-c184ae7aedc5"/>
    <xsd:import namespace="a284b5e2-a014-447d-bef5-fb0af5b309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f8b04b1-2182-4f7d-b6e2-c184ae7aedc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65b57115-79e1-4167-a855-12fb57de073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84b5e2-a014-447d-bef5-fb0af5b3093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e51992a4-bb2e-4226-9593-a15e9231b038}" ma:internalName="TaxCatchAll" ma:showField="CatchAllData" ma:web="a284b5e2-a014-447d-bef5-fb0af5b3093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22972E-59A3-4ACA-A673-06B7243729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E6E852-E6C2-4635-9FF8-8B56A82A391F}">
  <ds:schemaRefs>
    <ds:schemaRef ds:uri="http://schemas.microsoft.com/office/2006/metadata/properties"/>
    <ds:schemaRef ds:uri="http://schemas.microsoft.com/office/infopath/2007/PartnerControls"/>
    <ds:schemaRef ds:uri="6f8b04b1-2182-4f7d-b6e2-c184ae7aedc5"/>
    <ds:schemaRef ds:uri="a284b5e2-a014-447d-bef5-fb0af5b3093c"/>
  </ds:schemaRefs>
</ds:datastoreItem>
</file>

<file path=customXml/itemProps3.xml><?xml version="1.0" encoding="utf-8"?>
<ds:datastoreItem xmlns:ds="http://schemas.openxmlformats.org/officeDocument/2006/customXml" ds:itemID="{62DFA7FF-257F-4F45-BFCF-D118D3F53E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f8b04b1-2182-4f7d-b6e2-c184ae7aedc5"/>
    <ds:schemaRef ds:uri="a284b5e2-a014-447d-bef5-fb0af5b309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7544</TotalTime>
  <Words>2170</Words>
  <Application>Microsoft Office PowerPoint</Application>
  <PresentationFormat>와이드스크린</PresentationFormat>
  <Paragraphs>315</Paragraphs>
  <Slides>25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Wingdings</vt:lpstr>
      <vt:lpstr>-apple-system</vt:lpstr>
      <vt:lpstr>맑은 고딕</vt:lpstr>
      <vt:lpstr>noto</vt:lpstr>
      <vt:lpstr>페이퍼로지 8 ExtraBold</vt:lpstr>
      <vt:lpstr>Franklin Gothic Book</vt:lpstr>
      <vt:lpstr>페이퍼로지 5 Medium</vt:lpstr>
      <vt:lpstr>Pretendard JP</vt:lpstr>
      <vt:lpstr>Arial</vt:lpstr>
      <vt:lpstr>프리젠테이션 4 Regular</vt:lpstr>
      <vt:lpstr>미스터 피피티 02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정태원</dc:creator>
  <cp:lastModifiedBy>오인택</cp:lastModifiedBy>
  <cp:revision>23</cp:revision>
  <dcterms:created xsi:type="dcterms:W3CDTF">2024-10-15T02:27:49Z</dcterms:created>
  <dcterms:modified xsi:type="dcterms:W3CDTF">2025-02-18T08:11:28Z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0x0101009919864610C2B54F8DD4AFFAA1623265</vt:lpwstr>
  </property>
  <property fmtid="{D5CDD505-2E9C-101B-9397-08002B2CF9AE}" pid="3" name="MediaServiceImageTags">
    <vt:lpwstr/>
  </property>
</Properties>
</file>